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73" r:id="rId2"/>
    <p:sldId id="274" r:id="rId3"/>
    <p:sldId id="275" r:id="rId4"/>
    <p:sldId id="276" r:id="rId5"/>
  </p:sldIdLst>
  <p:sldSz cx="6659563" cy="9936163"/>
  <p:notesSz cx="6735763" cy="9866313"/>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ようこそ" id="{E75E278A-FF0E-49A4-B170-79828D63BBAD}">
          <p14:sldIdLst/>
        </p14:section>
        <p14:section name="デザイン、変形、注釈、共同作業、操作アシスト" id="{B9B51309-D148-4332-87C2-07BE32FBCA3B}">
          <p14:sldIdLst/>
        </p14:section>
        <p14:section name="詳細情報" id="{2CC34DB2-6590-42C0-AD4B-A04C6060184E}">
          <p14:sldIdLst>
            <p14:sldId id="273"/>
            <p14:sldId id="274"/>
            <p14:sldId id="275"/>
            <p14:sldId id="276"/>
          </p14:sldIdLst>
        </p14:section>
      </p14:sectionLst>
    </p:ext>
    <p:ext uri="{EFAFB233-063F-42B5-8137-9DF3F51BA10A}">
      <p15:sldGuideLst xmlns:p15="http://schemas.microsoft.com/office/powerpoint/2012/main">
        <p15:guide id="1" orient="horz" pos="3130" userDrawn="1">
          <p15:clr>
            <a:srgbClr val="A4A3A4"/>
          </p15:clr>
        </p15:guide>
        <p15:guide id="2" pos="209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 id="3" name="w.kanamori" initials="w" lastIdx="1" clrIdx="2">
    <p:extLst>
      <p:ext uri="{19B8F6BF-5375-455C-9EA6-DF929625EA0E}">
        <p15:presenceInfo xmlns:p15="http://schemas.microsoft.com/office/powerpoint/2012/main" userId="w.kanamo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3D5"/>
    <a:srgbClr val="F8CFB6"/>
    <a:srgbClr val="D24726"/>
    <a:srgbClr val="404040"/>
    <a:srgbClr val="FF9B45"/>
    <a:srgbClr val="DD462F"/>
    <a:srgbClr val="F8CAB6"/>
    <a:srgbClr val="923922"/>
    <a:srgbClr val="F5F5F5"/>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4" autoAdjust="0"/>
    <p:restoredTop sz="94214" autoAdjust="0"/>
  </p:normalViewPr>
  <p:slideViewPr>
    <p:cSldViewPr snapToGrid="0">
      <p:cViewPr>
        <p:scale>
          <a:sx n="100" d="100"/>
          <a:sy n="100" d="100"/>
        </p:scale>
        <p:origin x="1310" y="-2194"/>
      </p:cViewPr>
      <p:guideLst>
        <p:guide orient="horz" pos="3130"/>
        <p:guide pos="2098"/>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0" d="100"/>
          <a:sy n="90" d="100"/>
        </p:scale>
        <p:origin x="377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4858" tIns="47429" rIns="94858" bIns="47429" rtlCol="0"/>
          <a:lstStyle>
            <a:lvl1pPr algn="l">
              <a:defRPr sz="1300"/>
            </a:lvl1pPr>
          </a:lstStyle>
          <a:p>
            <a:pPr rtl="0"/>
            <a:endParaRPr lang="ja-JP" altLang="en-US" dirty="0">
              <a:latin typeface="メイリオ" panose="020B0604030504040204" pitchFamily="50" charset="-128"/>
              <a:ea typeface="メイリオ" panose="020B0604030504040204" pitchFamily="50" charset="-128"/>
            </a:endParaRPr>
          </a:p>
        </p:txBody>
      </p:sp>
      <p:sp>
        <p:nvSpPr>
          <p:cNvPr id="3" name="日付プレースホルダー 2"/>
          <p:cNvSpPr>
            <a:spLocks noGrp="1"/>
          </p:cNvSpPr>
          <p:nvPr>
            <p:ph type="dt" sz="quarter" idx="1"/>
          </p:nvPr>
        </p:nvSpPr>
        <p:spPr>
          <a:xfrm>
            <a:off x="3815374" y="0"/>
            <a:ext cx="2918831" cy="495029"/>
          </a:xfrm>
          <a:prstGeom prst="rect">
            <a:avLst/>
          </a:prstGeom>
        </p:spPr>
        <p:txBody>
          <a:bodyPr vert="horz" lIns="94858" tIns="47429" rIns="94858" bIns="47429" rtlCol="0"/>
          <a:lstStyle>
            <a:lvl1pPr algn="r">
              <a:defRPr sz="1300"/>
            </a:lvl1pPr>
          </a:lstStyle>
          <a:p>
            <a:pPr rtl="0"/>
            <a:fld id="{586CA0ED-538A-4E1C-8876-580A6E2B1865}" type="datetime4">
              <a:rPr lang="ja-JP" altLang="en-US" smtClean="0">
                <a:latin typeface="メイリオ" panose="020B0604030504040204" pitchFamily="50" charset="-128"/>
                <a:ea typeface="メイリオ" panose="020B0604030504040204" pitchFamily="50" charset="-128"/>
              </a:rPr>
              <a:t>2022年2月7日</a:t>
            </a:fld>
            <a:endParaRPr lang="ja-JP" altLang="en-US" dirty="0">
              <a:latin typeface="メイリオ" panose="020B0604030504040204" pitchFamily="50" charset="-128"/>
              <a:ea typeface="メイリオ" panose="020B0604030504040204" pitchFamily="50" charset="-128"/>
            </a:endParaRPr>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4858" tIns="47429" rIns="94858" bIns="47429" rtlCol="0" anchor="b"/>
          <a:lstStyle>
            <a:lvl1pPr algn="l">
              <a:defRPr sz="1300"/>
            </a:lvl1pPr>
          </a:lstStyle>
          <a:p>
            <a:pPr rtl="0"/>
            <a:endParaRPr lang="ja-JP" altLang="en-US"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4858" tIns="47429" rIns="94858" bIns="47429" rtlCol="0" anchor="b"/>
          <a:lstStyle>
            <a:lvl1pPr algn="r">
              <a:defRPr sz="1300"/>
            </a:lvl1pPr>
          </a:lstStyle>
          <a:p>
            <a:pPr rtl="0"/>
            <a:fld id="{9C679768-A2FC-4D08-91F6-8DCE6C566B36}" type="slidenum">
              <a:rPr lang="en-US" altLang="ja-JP" smtClean="0">
                <a:latin typeface="メイリオ" panose="020B0604030504040204" pitchFamily="50" charset="-128"/>
                <a:ea typeface="メイリオ" panose="020B0604030504040204" pitchFamily="50" charset="-128"/>
              </a:rPr>
              <a:t>‹#›</a:t>
            </a:fld>
            <a:endParaRPr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4858" tIns="47429" rIns="94858" bIns="47429" rtlCol="0"/>
          <a:lstStyle>
            <a:lvl1pPr algn="l">
              <a:defRPr sz="1300">
                <a:latin typeface="メイリオ" panose="020B0604030504040204" pitchFamily="50" charset="-128"/>
                <a:ea typeface="メイリオ" panose="020B0604030504040204" pitchFamily="50" charset="-128"/>
              </a:defRPr>
            </a:lvl1pPr>
          </a:lstStyle>
          <a:p>
            <a:endParaRPr lang="ja-JP" altLang="en-US" noProof="0" dirty="0"/>
          </a:p>
        </p:txBody>
      </p:sp>
      <p:sp>
        <p:nvSpPr>
          <p:cNvPr id="3" name="日付プレースホルダー 2"/>
          <p:cNvSpPr>
            <a:spLocks noGrp="1"/>
          </p:cNvSpPr>
          <p:nvPr>
            <p:ph type="dt" idx="1"/>
          </p:nvPr>
        </p:nvSpPr>
        <p:spPr>
          <a:xfrm>
            <a:off x="3815374" y="0"/>
            <a:ext cx="2918831" cy="495029"/>
          </a:xfrm>
          <a:prstGeom prst="rect">
            <a:avLst/>
          </a:prstGeom>
        </p:spPr>
        <p:txBody>
          <a:bodyPr vert="horz" lIns="94858" tIns="47429" rIns="94858" bIns="47429" rtlCol="0"/>
          <a:lstStyle>
            <a:lvl1pPr algn="r">
              <a:defRPr sz="1300">
                <a:latin typeface="メイリオ" panose="020B0604030504040204" pitchFamily="50" charset="-128"/>
                <a:ea typeface="メイリオ" panose="020B0604030504040204" pitchFamily="50" charset="-128"/>
              </a:defRPr>
            </a:lvl1pPr>
          </a:lstStyle>
          <a:p>
            <a:fld id="{A0E30E21-12B5-4D6C-8A68-57406F5197C8}" type="datetime4">
              <a:rPr lang="ja-JP" altLang="en-US" smtClean="0"/>
              <a:pPr/>
              <a:t>2022年2月7日</a:t>
            </a:fld>
            <a:endParaRPr lang="ja-JP" altLang="en-US" dirty="0"/>
          </a:p>
        </p:txBody>
      </p:sp>
      <p:sp>
        <p:nvSpPr>
          <p:cNvPr id="4" name="スライド イメージ プレースホルダー 3"/>
          <p:cNvSpPr>
            <a:spLocks noGrp="1" noRot="1" noChangeAspect="1"/>
          </p:cNvSpPr>
          <p:nvPr>
            <p:ph type="sldImg" idx="2"/>
          </p:nvPr>
        </p:nvSpPr>
        <p:spPr>
          <a:xfrm>
            <a:off x="2252663" y="1233488"/>
            <a:ext cx="2230437" cy="3328987"/>
          </a:xfrm>
          <a:prstGeom prst="rect">
            <a:avLst/>
          </a:prstGeom>
          <a:noFill/>
          <a:ln w="12700">
            <a:solidFill>
              <a:prstClr val="black"/>
            </a:solidFill>
          </a:ln>
        </p:spPr>
        <p:txBody>
          <a:bodyPr vert="horz" lIns="94858" tIns="47429" rIns="94858" bIns="47429" rtlCol="0" anchor="ctr"/>
          <a:lstStyle/>
          <a:p>
            <a:pPr rtl="0"/>
            <a:endParaRPr lang="ja-JP" altLang="en-US" noProof="0"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58" tIns="47429" rIns="94858" bIns="47429"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4858" tIns="47429" rIns="94858" bIns="47429" rtlCol="0" anchor="b"/>
          <a:lstStyle>
            <a:lvl1pPr algn="l">
              <a:defRPr sz="1300">
                <a:latin typeface="メイリオ" panose="020B0604030504040204" pitchFamily="50" charset="-128"/>
                <a:ea typeface="メイリオ" panose="020B0604030504040204" pitchFamily="50" charset="-128"/>
              </a:defRPr>
            </a:lvl1pPr>
          </a:lstStyle>
          <a:p>
            <a:endParaRPr lang="ja-JP" altLang="en-US" noProof="0" dirty="0"/>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4858" tIns="47429" rIns="94858" bIns="47429" rtlCol="0" anchor="b"/>
          <a:lstStyle>
            <a:lvl1pPr algn="r">
              <a:defRPr sz="1300">
                <a:latin typeface="メイリオ" panose="020B0604030504040204" pitchFamily="50" charset="-128"/>
                <a:ea typeface="メイリオ" panose="020B0604030504040204" pitchFamily="50" charset="-128"/>
              </a:defRPr>
            </a:lvl1pPr>
          </a:lstStyle>
          <a:p>
            <a:fld id="{DF61EA0F-A667-4B49-8422-0062BC55E249}" type="slidenum">
              <a:rPr lang="en-US" altLang="ja-JP" noProof="0" smtClean="0"/>
              <a:pPr/>
              <a:t>‹#›</a:t>
            </a:fld>
            <a:endParaRPr lang="ja-JP" altLang="en-US" noProof="0"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2pPr>
    <a:lvl3pPr marL="9144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3pPr>
    <a:lvl4pPr marL="13716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4pPr>
    <a:lvl5pPr marL="18288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長方形 6"/>
          <p:cNvSpPr/>
          <p:nvPr userDrawn="1"/>
        </p:nvSpPr>
        <p:spPr bwMode="blackWhite">
          <a:xfrm>
            <a:off x="139260" y="380737"/>
            <a:ext cx="6381044" cy="9174699"/>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244" noProof="0" dirty="0">
              <a:latin typeface="メイリオ" panose="020B0604030504040204" pitchFamily="50" charset="-128"/>
              <a:ea typeface="メイリオ" panose="020B0604030504040204" pitchFamily="50" charset="-128"/>
            </a:endParaRPr>
          </a:p>
        </p:txBody>
      </p:sp>
      <p:sp>
        <p:nvSpPr>
          <p:cNvPr id="2" name="タイトル 1"/>
          <p:cNvSpPr>
            <a:spLocks noGrp="1"/>
          </p:cNvSpPr>
          <p:nvPr>
            <p:ph type="title"/>
          </p:nvPr>
        </p:nvSpPr>
        <p:spPr/>
        <p:txBody>
          <a:bodyPr rtlCol="0"/>
          <a:lstStyle>
            <a:lvl1pPr>
              <a:defRPr>
                <a:latin typeface="メイリオ" panose="020B0604030504040204" pitchFamily="50" charset="-128"/>
                <a:ea typeface="メイリオ" panose="020B0604030504040204" pitchFamily="50" charset="-128"/>
              </a:defRPr>
            </a:lvl1pPr>
          </a:lstStyle>
          <a:p>
            <a:pPr rtl="0"/>
            <a:r>
              <a:rPr lang="ja-JP" altLang="en-US" noProof="0"/>
              <a:t>マスター タイトルの書式設定</a:t>
            </a:r>
            <a:endParaRPr lang="ja-JP" altLang="en-US" noProof="0"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タイトル 3"/>
          <p:cNvSpPr>
            <a:spLocks noGrp="1"/>
          </p:cNvSpPr>
          <p:nvPr>
            <p:ph type="title"/>
          </p:nvPr>
        </p:nvSpPr>
        <p:spPr>
          <a:xfrm>
            <a:off x="284695" y="649164"/>
            <a:ext cx="6044733" cy="927375"/>
          </a:xfrm>
        </p:spPr>
        <p:txBody>
          <a:bodyPr rtlCol="0" anchor="b" anchorCtr="0">
            <a:normAutofit/>
          </a:bodyPr>
          <a:lstStyle>
            <a:lvl1pPr>
              <a:defRPr sz="1933">
                <a:solidFill>
                  <a:schemeClr val="bg2">
                    <a:lumMod val="25000"/>
                  </a:schemeClr>
                </a:solidFill>
                <a:latin typeface="メイリオ" panose="020B0604030504040204" pitchFamily="50" charset="-128"/>
                <a:ea typeface="メイリオ" panose="020B0604030504040204" pitchFamily="50" charset="-128"/>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quarter" idx="10"/>
          </p:nvPr>
        </p:nvSpPr>
        <p:spPr>
          <a:xfrm>
            <a:off x="294687" y="2079971"/>
            <a:ext cx="2412427" cy="5762975"/>
          </a:xfrm>
        </p:spPr>
        <p:txBody>
          <a:bodyPr vert="horz" lIns="91440" tIns="45720" rIns="91440" bIns="45720" rtlCol="0">
            <a:normAutofit/>
          </a:bodyPr>
          <a:lstStyle>
            <a:lvl1pPr>
              <a:defRPr lang="en-US" sz="829" smtClean="0">
                <a:solidFill>
                  <a:schemeClr val="tx1">
                    <a:lumMod val="75000"/>
                    <a:lumOff val="25000"/>
                  </a:schemeClr>
                </a:solidFill>
                <a:latin typeface="メイリオ" panose="020B0604030504040204" pitchFamily="50" charset="-128"/>
                <a:ea typeface="メイリオ" panose="020B0604030504040204" pitchFamily="50" charset="-128"/>
              </a:defRPr>
            </a:lvl1pPr>
            <a:lvl2pPr>
              <a:defRPr lang="en-US" sz="829" smtClean="0">
                <a:solidFill>
                  <a:schemeClr val="tx1">
                    <a:lumMod val="75000"/>
                    <a:lumOff val="25000"/>
                  </a:schemeClr>
                </a:solidFill>
                <a:latin typeface="メイリオ" panose="020B0604030504040204" pitchFamily="50" charset="-128"/>
                <a:ea typeface="メイリオ" panose="020B0604030504040204" pitchFamily="50" charset="-128"/>
              </a:defRPr>
            </a:lvl2pPr>
            <a:lvl3pPr>
              <a:defRPr lang="en-US" sz="829" smtClean="0">
                <a:solidFill>
                  <a:schemeClr val="tx1">
                    <a:lumMod val="75000"/>
                    <a:lumOff val="25000"/>
                  </a:schemeClr>
                </a:solidFill>
                <a:latin typeface="メイリオ" panose="020B0604030504040204" pitchFamily="50" charset="-128"/>
                <a:ea typeface="メイリオ" panose="020B0604030504040204" pitchFamily="50" charset="-128"/>
              </a:defRPr>
            </a:lvl3pPr>
            <a:lvl4pPr>
              <a:defRPr lang="en-US" sz="829" smtClean="0">
                <a:solidFill>
                  <a:schemeClr val="tx1">
                    <a:lumMod val="75000"/>
                    <a:lumOff val="25000"/>
                  </a:schemeClr>
                </a:solidFill>
                <a:latin typeface="メイリオ" panose="020B0604030504040204" pitchFamily="50" charset="-128"/>
                <a:ea typeface="メイリオ" panose="020B0604030504040204" pitchFamily="50" charset="-128"/>
              </a:defRPr>
            </a:lvl4pPr>
            <a:lvl5pPr>
              <a:defRPr lang="en-US" sz="829">
                <a:solidFill>
                  <a:schemeClr val="tx1">
                    <a:lumMod val="75000"/>
                    <a:lumOff val="25000"/>
                  </a:schemeClr>
                </a:solidFill>
                <a:latin typeface="メイリオ" panose="020B0604030504040204" pitchFamily="50" charset="-128"/>
                <a:ea typeface="メイリオ" panose="020B0604030504040204" pitchFamily="50" charset="-128"/>
              </a:defRPr>
            </a:lvl5pPr>
          </a:lstStyle>
          <a:p>
            <a:pPr marL="0" lvl="0" indent="0" rtl="0">
              <a:lnSpc>
                <a:spcPct val="150000"/>
              </a:lnSpc>
              <a:spcBef>
                <a:spcPts val="690"/>
              </a:spcBef>
              <a:spcAft>
                <a:spcPts val="829"/>
              </a:spcAft>
              <a:buNone/>
            </a:pPr>
            <a:r>
              <a:rPr lang="ja-JP" altLang="en-US" noProof="0"/>
              <a:t>マスター テキストの書式設定</a:t>
            </a:r>
          </a:p>
          <a:p>
            <a:pPr marL="0" lvl="1" indent="0" rtl="0">
              <a:lnSpc>
                <a:spcPct val="150000"/>
              </a:lnSpc>
              <a:spcBef>
                <a:spcPts val="690"/>
              </a:spcBef>
              <a:spcAft>
                <a:spcPts val="829"/>
              </a:spcAft>
              <a:buNone/>
            </a:pPr>
            <a:r>
              <a:rPr lang="ja-JP" altLang="en-US" noProof="0"/>
              <a:t>第 </a:t>
            </a:r>
            <a:r>
              <a:rPr lang="en-US" altLang="ja-JP" noProof="0"/>
              <a:t>2 </a:t>
            </a:r>
            <a:r>
              <a:rPr lang="ja-JP" altLang="en-US" noProof="0"/>
              <a:t>レベル</a:t>
            </a:r>
          </a:p>
          <a:p>
            <a:pPr marL="0" lvl="2" indent="0" rtl="0">
              <a:lnSpc>
                <a:spcPct val="150000"/>
              </a:lnSpc>
              <a:spcBef>
                <a:spcPts val="690"/>
              </a:spcBef>
              <a:spcAft>
                <a:spcPts val="829"/>
              </a:spcAft>
              <a:buNone/>
            </a:pPr>
            <a:r>
              <a:rPr lang="ja-JP" altLang="en-US" noProof="0"/>
              <a:t>第 </a:t>
            </a:r>
            <a:r>
              <a:rPr lang="en-US" altLang="ja-JP" noProof="0"/>
              <a:t>3 </a:t>
            </a:r>
            <a:r>
              <a:rPr lang="ja-JP" altLang="en-US" noProof="0"/>
              <a:t>レベル</a:t>
            </a:r>
          </a:p>
          <a:p>
            <a:pPr marL="0" lvl="3" indent="0" rtl="0">
              <a:lnSpc>
                <a:spcPct val="150000"/>
              </a:lnSpc>
              <a:spcBef>
                <a:spcPts val="690"/>
              </a:spcBef>
              <a:spcAft>
                <a:spcPts val="829"/>
              </a:spcAft>
              <a:buNone/>
            </a:pPr>
            <a:r>
              <a:rPr lang="ja-JP" altLang="en-US" noProof="0"/>
              <a:t>第 </a:t>
            </a:r>
            <a:r>
              <a:rPr lang="en-US" altLang="ja-JP" noProof="0"/>
              <a:t>4 </a:t>
            </a:r>
            <a:r>
              <a:rPr lang="ja-JP" altLang="en-US" noProof="0"/>
              <a:t>レベル</a:t>
            </a:r>
          </a:p>
          <a:p>
            <a:pPr marL="0" lvl="4" indent="0" rtl="0">
              <a:lnSpc>
                <a:spcPct val="150000"/>
              </a:lnSpc>
              <a:spcBef>
                <a:spcPts val="690"/>
              </a:spcBef>
              <a:spcAft>
                <a:spcPts val="829"/>
              </a:spcAft>
              <a:buNone/>
            </a:pPr>
            <a:r>
              <a:rPr lang="ja-JP" altLang="en-US" noProof="0"/>
              <a:t>第 </a:t>
            </a:r>
            <a:r>
              <a:rPr lang="en-US" altLang="ja-JP" noProof="0"/>
              <a:t>5 </a:t>
            </a:r>
            <a:r>
              <a:rPr lang="ja-JP" altLang="en-US" noProof="0"/>
              <a:t>レベル</a:t>
            </a:r>
            <a:endParaRPr lang="ja-JP" altLang="en-US" noProof="0" dirty="0"/>
          </a:p>
        </p:txBody>
      </p:sp>
      <p:sp>
        <p:nvSpPr>
          <p:cNvPr id="6" name="日付プレースホルダー 3"/>
          <p:cNvSpPr>
            <a:spLocks noGrp="1"/>
          </p:cNvSpPr>
          <p:nvPr>
            <p:ph type="dt" sz="half" idx="2"/>
          </p:nvPr>
        </p:nvSpPr>
        <p:spPr>
          <a:xfrm>
            <a:off x="294685" y="8988556"/>
            <a:ext cx="1789758" cy="529009"/>
          </a:xfrm>
          <a:prstGeom prst="rect">
            <a:avLst/>
          </a:prstGeom>
        </p:spPr>
        <p:txBody>
          <a:bodyPr vert="horz" lIns="91440" tIns="45720" rIns="91440" bIns="45720" rtlCol="0" anchor="ctr"/>
          <a:lstStyle>
            <a:lvl1pPr algn="l">
              <a:defRPr sz="829"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fld id="{BBE34416-524C-4A86-BBE0-5682C57AE057}" type="datetime4">
              <a:rPr lang="ja-JP" altLang="en-US" smtClean="0"/>
              <a:t>2022年2月7日</a:t>
            </a:fld>
            <a:endParaRPr lang="ja-JP" altLang="en-US" dirty="0"/>
          </a:p>
        </p:txBody>
      </p:sp>
      <p:sp>
        <p:nvSpPr>
          <p:cNvPr id="7" name="フッター プレースホルダー 4"/>
          <p:cNvSpPr>
            <a:spLocks noGrp="1"/>
          </p:cNvSpPr>
          <p:nvPr>
            <p:ph type="ftr" sz="quarter" idx="3"/>
          </p:nvPr>
        </p:nvSpPr>
        <p:spPr>
          <a:xfrm>
            <a:off x="2538960" y="8988556"/>
            <a:ext cx="1581646" cy="529009"/>
          </a:xfrm>
          <a:prstGeom prst="rect">
            <a:avLst/>
          </a:prstGeom>
        </p:spPr>
        <p:txBody>
          <a:bodyPr vert="horz" lIns="91440" tIns="45720" rIns="91440" bIns="45720" rtlCol="0" anchor="ctr"/>
          <a:lstStyle>
            <a:lvl1pPr algn="ctr">
              <a:defRPr sz="829"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8" name="スライド番号プレースホルダー 5"/>
          <p:cNvSpPr>
            <a:spLocks noGrp="1"/>
          </p:cNvSpPr>
          <p:nvPr>
            <p:ph type="sldNum" sz="quarter" idx="4"/>
          </p:nvPr>
        </p:nvSpPr>
        <p:spPr>
          <a:xfrm>
            <a:off x="4572947" y="8988556"/>
            <a:ext cx="1789758" cy="529009"/>
          </a:xfrm>
          <a:prstGeom prst="rect">
            <a:avLst/>
          </a:prstGeom>
        </p:spPr>
        <p:txBody>
          <a:bodyPr vert="horz" lIns="91440" tIns="45720" rIns="91440" bIns="45720" rtlCol="0" anchor="ctr"/>
          <a:lstStyle>
            <a:lvl1pPr algn="r">
              <a:defRPr sz="829"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fld id="{9860EDB8-5305-433F-BE41-D7A86D811DB3}" type="slidenum">
              <a:rPr lang="en-US" altLang="ja-JP" smtClean="0"/>
              <a:pPr/>
              <a:t>‹#›</a:t>
            </a:fld>
            <a:endParaRPr lang="ja-JP" alt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9" name="長方形 8"/>
          <p:cNvSpPr/>
          <p:nvPr userDrawn="1"/>
        </p:nvSpPr>
        <p:spPr>
          <a:xfrm>
            <a:off x="139261" y="380737"/>
            <a:ext cx="6381562" cy="9174699"/>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244" noProof="0" dirty="0">
              <a:latin typeface="メイリオ" panose="020B0604030504040204" pitchFamily="50" charset="-128"/>
              <a:ea typeface="メイリオ" panose="020B0604030504040204" pitchFamily="50" charset="-128"/>
            </a:endParaRPr>
          </a:p>
        </p:txBody>
      </p:sp>
      <p:sp>
        <p:nvSpPr>
          <p:cNvPr id="10" name="長方形 9"/>
          <p:cNvSpPr/>
          <p:nvPr userDrawn="1"/>
        </p:nvSpPr>
        <p:spPr bwMode="blackWhite">
          <a:xfrm>
            <a:off x="139260" y="380736"/>
            <a:ext cx="6381044" cy="300293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244" noProof="0" dirty="0">
              <a:latin typeface="メイリオ" panose="020B0604030504040204" pitchFamily="50" charset="-128"/>
              <a:ea typeface="メイリオ" panose="020B0604030504040204" pitchFamily="50" charset="-128"/>
            </a:endParaRPr>
          </a:p>
        </p:txBody>
      </p:sp>
      <p:sp>
        <p:nvSpPr>
          <p:cNvPr id="2" name="タイトル 1"/>
          <p:cNvSpPr>
            <a:spLocks noGrp="1"/>
          </p:cNvSpPr>
          <p:nvPr>
            <p:ph type="title"/>
          </p:nvPr>
        </p:nvSpPr>
        <p:spPr>
          <a:xfrm>
            <a:off x="284697" y="2225702"/>
            <a:ext cx="6044733" cy="927375"/>
          </a:xfrm>
        </p:spPr>
        <p:txBody>
          <a:bodyPr rtlCol="0">
            <a:normAutofit/>
          </a:bodyPr>
          <a:lstStyle>
            <a:lvl1pPr>
              <a:defRPr sz="2486">
                <a:solidFill>
                  <a:schemeClr val="bg1"/>
                </a:solidFill>
                <a:latin typeface="メイリオ" panose="020B0604030504040204" pitchFamily="50" charset="-128"/>
                <a:ea typeface="メイリオ" panose="020B0604030504040204" pitchFamily="50" charset="-128"/>
              </a:defRPr>
            </a:lvl1pPr>
          </a:lstStyle>
          <a:p>
            <a:pPr rtl="0"/>
            <a:r>
              <a:rPr lang="ja-JP" altLang="en-US" noProof="0"/>
              <a:t>マスター タイトルの書式設定</a:t>
            </a:r>
            <a:endParaRPr lang="ja-JP" altLang="en-US" noProof="0" dirty="0"/>
          </a:p>
        </p:txBody>
      </p:sp>
      <p:sp>
        <p:nvSpPr>
          <p:cNvPr id="7" name="コンテンツ プレースホルダー 6"/>
          <p:cNvSpPr>
            <a:spLocks noGrp="1"/>
          </p:cNvSpPr>
          <p:nvPr>
            <p:ph sz="quarter" idx="13"/>
          </p:nvPr>
        </p:nvSpPr>
        <p:spPr>
          <a:xfrm>
            <a:off x="294685" y="3709501"/>
            <a:ext cx="5159497" cy="5762975"/>
          </a:xfrm>
        </p:spPr>
        <p:txBody>
          <a:bodyPr vert="horz" lIns="91440" tIns="45720" rIns="91440" bIns="45720" rtlCol="0">
            <a:normAutofit/>
          </a:bodyPr>
          <a:lstStyle>
            <a:lvl1pPr>
              <a:defRPr lang="en-US" sz="1659" smtClean="0">
                <a:solidFill>
                  <a:schemeClr val="tx1">
                    <a:lumMod val="75000"/>
                    <a:lumOff val="25000"/>
                  </a:schemeClr>
                </a:solidFill>
                <a:latin typeface="メイリオ" panose="020B0604030504040204" pitchFamily="50" charset="-128"/>
                <a:ea typeface="メイリオ" panose="020B0604030504040204" pitchFamily="50" charset="-128"/>
              </a:defRPr>
            </a:lvl1pPr>
            <a:lvl2pPr>
              <a:defRPr lang="en-US" sz="829" dirty="0" smtClean="0">
                <a:solidFill>
                  <a:schemeClr val="tx1">
                    <a:lumMod val="75000"/>
                    <a:lumOff val="25000"/>
                  </a:schemeClr>
                </a:solidFill>
                <a:ea typeface="メイリオ" panose="020B0604030504040204" pitchFamily="50" charset="-128"/>
              </a:defRPr>
            </a:lvl2pPr>
            <a:lvl3pPr>
              <a:defRPr lang="en-US" sz="829" dirty="0" smtClean="0">
                <a:solidFill>
                  <a:schemeClr val="tx1">
                    <a:lumMod val="75000"/>
                    <a:lumOff val="25000"/>
                  </a:schemeClr>
                </a:solidFill>
                <a:ea typeface="メイリオ" panose="020B0604030504040204" pitchFamily="50" charset="-128"/>
              </a:defRPr>
            </a:lvl3pPr>
            <a:lvl4pPr>
              <a:defRPr lang="en-US" sz="829" dirty="0" smtClean="0">
                <a:solidFill>
                  <a:schemeClr val="tx1">
                    <a:lumMod val="75000"/>
                    <a:lumOff val="25000"/>
                  </a:schemeClr>
                </a:solidFill>
                <a:ea typeface="メイリオ" panose="020B0604030504040204" pitchFamily="50" charset="-128"/>
              </a:defRPr>
            </a:lvl4pPr>
            <a:lvl5pPr>
              <a:defRPr lang="en-US" sz="829" dirty="0">
                <a:solidFill>
                  <a:schemeClr val="tx1">
                    <a:lumMod val="75000"/>
                    <a:lumOff val="25000"/>
                  </a:schemeClr>
                </a:solidFill>
                <a:latin typeface="メイリオ" panose="020B0604030504040204" pitchFamily="50" charset="-128"/>
                <a:ea typeface="メイリオ" panose="020B0604030504040204" pitchFamily="50" charset="-128"/>
              </a:defRPr>
            </a:lvl5pPr>
          </a:lstStyle>
          <a:p>
            <a:pPr marL="0" lvl="0" indent="0" rtl="0">
              <a:lnSpc>
                <a:spcPct val="150000"/>
              </a:lnSpc>
              <a:spcBef>
                <a:spcPts val="690"/>
              </a:spcBef>
              <a:spcAft>
                <a:spcPts val="829"/>
              </a:spcAft>
              <a:buNone/>
            </a:pPr>
            <a:r>
              <a:rPr lang="ja-JP" altLang="en-US" noProof="0"/>
              <a:t>マスター テキストの書式設定</a:t>
            </a:r>
          </a:p>
          <a:p>
            <a:pPr marL="0" lvl="1" indent="0" rtl="0">
              <a:lnSpc>
                <a:spcPct val="150000"/>
              </a:lnSpc>
              <a:spcBef>
                <a:spcPts val="690"/>
              </a:spcBef>
              <a:spcAft>
                <a:spcPts val="829"/>
              </a:spcAft>
              <a:buNone/>
            </a:pPr>
            <a:r>
              <a:rPr lang="ja-JP" altLang="en-US" noProof="0"/>
              <a:t>第 </a:t>
            </a:r>
            <a:r>
              <a:rPr lang="en-US" altLang="ja-JP" noProof="0"/>
              <a:t>2 </a:t>
            </a:r>
            <a:r>
              <a:rPr lang="ja-JP" altLang="en-US" noProof="0"/>
              <a:t>レベル</a:t>
            </a:r>
          </a:p>
          <a:p>
            <a:pPr marL="0" lvl="2" indent="0" rtl="0">
              <a:lnSpc>
                <a:spcPct val="150000"/>
              </a:lnSpc>
              <a:spcBef>
                <a:spcPts val="690"/>
              </a:spcBef>
              <a:spcAft>
                <a:spcPts val="829"/>
              </a:spcAft>
              <a:buNone/>
            </a:pPr>
            <a:r>
              <a:rPr lang="ja-JP" altLang="en-US" noProof="0"/>
              <a:t>第 </a:t>
            </a:r>
            <a:r>
              <a:rPr lang="en-US" altLang="ja-JP" noProof="0"/>
              <a:t>3 </a:t>
            </a:r>
            <a:r>
              <a:rPr lang="ja-JP" altLang="en-US" noProof="0"/>
              <a:t>レベル</a:t>
            </a:r>
          </a:p>
          <a:p>
            <a:pPr marL="0" lvl="3" indent="0" rtl="0">
              <a:lnSpc>
                <a:spcPct val="150000"/>
              </a:lnSpc>
              <a:spcBef>
                <a:spcPts val="690"/>
              </a:spcBef>
              <a:spcAft>
                <a:spcPts val="829"/>
              </a:spcAft>
              <a:buNone/>
            </a:pPr>
            <a:r>
              <a:rPr lang="ja-JP" altLang="en-US" noProof="0"/>
              <a:t>第 </a:t>
            </a:r>
            <a:r>
              <a:rPr lang="en-US" altLang="ja-JP" noProof="0"/>
              <a:t>4 </a:t>
            </a:r>
            <a:r>
              <a:rPr lang="ja-JP" altLang="en-US" noProof="0"/>
              <a:t>レベル</a:t>
            </a:r>
          </a:p>
          <a:p>
            <a:pPr marL="0" lvl="4" indent="0" rtl="0">
              <a:lnSpc>
                <a:spcPct val="150000"/>
              </a:lnSpc>
              <a:spcBef>
                <a:spcPts val="690"/>
              </a:spcBef>
              <a:spcAft>
                <a:spcPts val="829"/>
              </a:spcAft>
              <a:buNone/>
            </a:pPr>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84696" y="649164"/>
            <a:ext cx="6044710" cy="927375"/>
          </a:xfrm>
          <a:prstGeom prst="rect">
            <a:avLst/>
          </a:prstGeom>
        </p:spPr>
        <p:txBody>
          <a:bodyPr vert="horz" lIns="91440" tIns="45720" rIns="91440" bIns="45720" rtlCol="0" anchor="b" anchorCtr="0">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294687" y="2079971"/>
            <a:ext cx="2412427" cy="5762975"/>
          </a:xfrm>
          <a:prstGeom prst="rect">
            <a:avLst/>
          </a:prstGeom>
        </p:spPr>
        <p:txBody>
          <a:bodyPr vert="horz" lIns="91440" tIns="45720" rIns="91440" bIns="45720" rtlCol="0">
            <a:normAutofit/>
          </a:bodyPr>
          <a:lstStyle/>
          <a:p>
            <a:pPr lvl="0" rtl="0"/>
            <a:r>
              <a:rPr lang="ja-JP" altLang="en-US" noProof="0" dirty="0"/>
              <a:t>マスター テキストのスタイルを編集する</a:t>
            </a:r>
          </a:p>
          <a:p>
            <a:pPr marL="157857" lvl="0" indent="-157857" algn="l" defTabSz="631430" rtl="0" eaLnBrk="1" latinLnBrk="0" hangingPunct="1">
              <a:lnSpc>
                <a:spcPct val="90000"/>
              </a:lnSpc>
              <a:spcBef>
                <a:spcPct val="30000"/>
              </a:spcBef>
              <a:buFont typeface="Arial" panose="020B0604020202020204" pitchFamily="34" charset="0"/>
              <a:buChar char="•"/>
            </a:pPr>
            <a:r>
              <a:rPr lang="ja-JP" altLang="en-US" noProof="0" dirty="0"/>
              <a:t>第 </a:t>
            </a:r>
            <a:r>
              <a:rPr lang="en-US" altLang="ja-JP" noProof="0" dirty="0"/>
              <a:t>2 </a:t>
            </a:r>
            <a:r>
              <a:rPr lang="ja-JP" altLang="en-US" noProof="0" dirty="0"/>
              <a:t>レベル</a:t>
            </a:r>
          </a:p>
          <a:p>
            <a:pPr marL="473573" lvl="1" indent="-157857" algn="l" defTabSz="631430" rtl="0" eaLnBrk="1" latinLnBrk="0" hangingPunct="1">
              <a:lnSpc>
                <a:spcPct val="90000"/>
              </a:lnSpc>
              <a:spcBef>
                <a:spcPct val="30000"/>
              </a:spcBef>
              <a:buFont typeface="Arial" panose="020B0604020202020204" pitchFamily="34" charset="0"/>
              <a:buChar char="•"/>
            </a:pPr>
            <a:r>
              <a:rPr lang="ja-JP" altLang="en-US" noProof="0" dirty="0"/>
              <a:t>第 </a:t>
            </a:r>
            <a:r>
              <a:rPr lang="en-US" altLang="ja-JP" noProof="0" dirty="0"/>
              <a:t>3 </a:t>
            </a:r>
            <a:r>
              <a:rPr lang="ja-JP" altLang="en-US" noProof="0" dirty="0"/>
              <a:t>レベル</a:t>
            </a:r>
          </a:p>
          <a:p>
            <a:pPr marL="789287" lvl="2" indent="-157857" algn="l" defTabSz="631430" rtl="0" eaLnBrk="1" latinLnBrk="0" hangingPunct="1">
              <a:lnSpc>
                <a:spcPct val="90000"/>
              </a:lnSpc>
              <a:spcBef>
                <a:spcPct val="30000"/>
              </a:spcBef>
              <a:buFont typeface="Arial" panose="020B0604020202020204" pitchFamily="34" charset="0"/>
              <a:buChar char="•"/>
            </a:pPr>
            <a:r>
              <a:rPr lang="ja-JP" altLang="en-US" noProof="0" dirty="0"/>
              <a:t>第 </a:t>
            </a:r>
            <a:r>
              <a:rPr lang="en-US" altLang="ja-JP" noProof="0" dirty="0"/>
              <a:t>4 </a:t>
            </a:r>
            <a:r>
              <a:rPr lang="ja-JP" altLang="en-US" noProof="0" dirty="0"/>
              <a:t>レベル</a:t>
            </a:r>
          </a:p>
          <a:p>
            <a:pPr marL="1105002" lvl="3" indent="-157857" algn="l" defTabSz="631430" rtl="0" eaLnBrk="1" latinLnBrk="0" hangingPunct="1">
              <a:lnSpc>
                <a:spcPct val="90000"/>
              </a:lnSpc>
              <a:spcBef>
                <a:spcPct val="30000"/>
              </a:spcBef>
              <a:buFont typeface="Arial" panose="020B0604020202020204" pitchFamily="34" charset="0"/>
              <a:buChar char="•"/>
            </a:pPr>
            <a:r>
              <a:rPr lang="ja-JP" altLang="en-US" noProof="0" dirty="0"/>
              <a:t>第 </a:t>
            </a:r>
            <a:r>
              <a:rPr lang="en-US" altLang="ja-JP" noProof="0" dirty="0"/>
              <a:t>5 </a:t>
            </a:r>
            <a:r>
              <a:rPr lang="ja-JP" altLang="en-US" noProof="0" dirty="0"/>
              <a:t>レベル</a:t>
            </a:r>
          </a:p>
        </p:txBody>
      </p:sp>
      <p:sp>
        <p:nvSpPr>
          <p:cNvPr id="4" name="日付プレースホルダー 3"/>
          <p:cNvSpPr>
            <a:spLocks noGrp="1"/>
          </p:cNvSpPr>
          <p:nvPr>
            <p:ph type="dt" sz="half" idx="2"/>
          </p:nvPr>
        </p:nvSpPr>
        <p:spPr>
          <a:xfrm>
            <a:off x="294685" y="8988556"/>
            <a:ext cx="1789758" cy="529009"/>
          </a:xfrm>
          <a:prstGeom prst="rect">
            <a:avLst/>
          </a:prstGeom>
        </p:spPr>
        <p:txBody>
          <a:bodyPr vert="horz" lIns="91440" tIns="45720" rIns="91440" bIns="45720" rtlCol="0" anchor="ctr"/>
          <a:lstStyle>
            <a:lvl1pPr algn="l">
              <a:defRPr sz="829"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fld id="{93655145-61D4-4320-B385-43753570B697}" type="datetime4">
              <a:rPr lang="ja-JP" altLang="en-US" smtClean="0"/>
              <a:t>2022年2月7日</a:t>
            </a:fld>
            <a:endParaRPr lang="ja-JP" altLang="en-US" dirty="0"/>
          </a:p>
        </p:txBody>
      </p:sp>
      <p:sp>
        <p:nvSpPr>
          <p:cNvPr id="5" name="フッター プレースホルダー 4"/>
          <p:cNvSpPr>
            <a:spLocks noGrp="1"/>
          </p:cNvSpPr>
          <p:nvPr>
            <p:ph type="ftr" sz="quarter" idx="3"/>
          </p:nvPr>
        </p:nvSpPr>
        <p:spPr>
          <a:xfrm>
            <a:off x="2538960" y="8988556"/>
            <a:ext cx="1581646" cy="529009"/>
          </a:xfrm>
          <a:prstGeom prst="rect">
            <a:avLst/>
          </a:prstGeom>
        </p:spPr>
        <p:txBody>
          <a:bodyPr vert="horz" lIns="91440" tIns="45720" rIns="91440" bIns="45720" rtlCol="0" anchor="ctr"/>
          <a:lstStyle>
            <a:lvl1pPr algn="ctr">
              <a:defRPr sz="829"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4575121" y="8988556"/>
            <a:ext cx="1789758" cy="529009"/>
          </a:xfrm>
          <a:prstGeom prst="rect">
            <a:avLst/>
          </a:prstGeom>
        </p:spPr>
        <p:txBody>
          <a:bodyPr vert="horz" lIns="91440" tIns="45720" rIns="91440" bIns="45720" rtlCol="0" anchor="ctr"/>
          <a:lstStyle>
            <a:lvl1pPr algn="r">
              <a:defRPr sz="829" baseline="0">
                <a:solidFill>
                  <a:schemeClr val="tx1">
                    <a:lumMod val="65000"/>
                    <a:lumOff val="35000"/>
                  </a:schemeClr>
                </a:solidFill>
                <a:latin typeface="メイリオ" panose="020B0604030504040204" pitchFamily="50" charset="-128"/>
                <a:ea typeface="メイリオ" panose="020B0604030504040204" pitchFamily="50" charset="-128"/>
              </a:defRPr>
            </a:lvl1pPr>
          </a:lstStyle>
          <a:p>
            <a:fld id="{9860EDB8-5305-433F-BE41-D7A86D811DB3}" type="slidenum">
              <a:rPr lang="en-US" altLang="ja-JP" smtClean="0"/>
              <a:pPr/>
              <a:t>‹#›</a:t>
            </a:fld>
            <a:endParaRPr lang="ja-JP" altLang="en-US" dirty="0"/>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631430" rtl="0" eaLnBrk="1" latinLnBrk="0" hangingPunct="1">
        <a:spcBef>
          <a:spcPct val="0"/>
        </a:spcBef>
        <a:buNone/>
        <a:defRPr kumimoji="1" sz="1933"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631430" rtl="0" eaLnBrk="1" latinLnBrk="0" hangingPunct="1">
        <a:lnSpc>
          <a:spcPct val="150000"/>
        </a:lnSpc>
        <a:spcBef>
          <a:spcPts val="690"/>
        </a:spcBef>
        <a:spcAft>
          <a:spcPts val="829"/>
        </a:spcAft>
        <a:buFontTx/>
        <a:buNone/>
        <a:defRPr kumimoji="1" lang="en-US" sz="829" kern="1200" dirty="0">
          <a:solidFill>
            <a:schemeClr val="tx1"/>
          </a:solidFill>
          <a:latin typeface="メイリオ" panose="020B0604030504040204" pitchFamily="50" charset="-128"/>
          <a:ea typeface="メイリオ" panose="020B0604030504040204" pitchFamily="50" charset="-128"/>
          <a:cs typeface="+mn-cs"/>
        </a:defRPr>
      </a:lvl1pPr>
      <a:lvl2pPr marL="157857" indent="-157857" algn="l" defTabSz="631430" rtl="0" eaLnBrk="1" latinLnBrk="0" hangingPunct="1">
        <a:lnSpc>
          <a:spcPct val="150000"/>
        </a:lnSpc>
        <a:spcBef>
          <a:spcPts val="690"/>
        </a:spcBef>
        <a:spcAft>
          <a:spcPts val="829"/>
        </a:spcAft>
        <a:buFont typeface="Arial" panose="020B0604020202020204" pitchFamily="34" charset="0"/>
        <a:buChar char="•"/>
        <a:defRPr kumimoji="1" lang="en-US" sz="829" kern="1200" dirty="0">
          <a:solidFill>
            <a:schemeClr val="tx1"/>
          </a:solidFill>
          <a:latin typeface="メイリオ" panose="020B0604030504040204" pitchFamily="50" charset="-128"/>
          <a:ea typeface="メイリオ" panose="020B0604030504040204" pitchFamily="50" charset="-128"/>
          <a:cs typeface="+mn-cs"/>
        </a:defRPr>
      </a:lvl2pPr>
      <a:lvl3pPr marL="473573" indent="-157857" algn="l" defTabSz="631430" rtl="0" eaLnBrk="1" latinLnBrk="0" hangingPunct="1">
        <a:lnSpc>
          <a:spcPct val="150000"/>
        </a:lnSpc>
        <a:spcBef>
          <a:spcPts val="690"/>
        </a:spcBef>
        <a:spcAft>
          <a:spcPts val="829"/>
        </a:spcAft>
        <a:buFont typeface="Arial" panose="020B0604020202020204" pitchFamily="34" charset="0"/>
        <a:buChar char="•"/>
        <a:defRPr kumimoji="1" lang="en-US" sz="829" kern="1200" dirty="0">
          <a:solidFill>
            <a:schemeClr val="tx1"/>
          </a:solidFill>
          <a:latin typeface="メイリオ" panose="020B0604030504040204" pitchFamily="50" charset="-128"/>
          <a:ea typeface="メイリオ" panose="020B0604030504040204" pitchFamily="50" charset="-128"/>
          <a:cs typeface="+mn-cs"/>
        </a:defRPr>
      </a:lvl3pPr>
      <a:lvl4pPr marL="789287" indent="-157857" algn="l" defTabSz="631430" rtl="0" eaLnBrk="1" latinLnBrk="0" hangingPunct="1">
        <a:lnSpc>
          <a:spcPct val="150000"/>
        </a:lnSpc>
        <a:spcBef>
          <a:spcPts val="690"/>
        </a:spcBef>
        <a:spcAft>
          <a:spcPts val="829"/>
        </a:spcAft>
        <a:buFont typeface="Arial" panose="020B0604020202020204" pitchFamily="34" charset="0"/>
        <a:buChar char="•"/>
        <a:defRPr kumimoji="1" lang="en-US" sz="829" kern="1200" dirty="0" smtClean="0">
          <a:solidFill>
            <a:schemeClr val="tx1"/>
          </a:solidFill>
          <a:latin typeface="メイリオ" panose="020B0604030504040204" pitchFamily="50" charset="-128"/>
          <a:ea typeface="メイリオ" panose="020B0604030504040204" pitchFamily="50" charset="-128"/>
          <a:cs typeface="+mn-cs"/>
        </a:defRPr>
      </a:lvl4pPr>
      <a:lvl5pPr marL="1105002" indent="-157857" algn="l" defTabSz="631430" rtl="0" eaLnBrk="1" latinLnBrk="0" hangingPunct="1">
        <a:lnSpc>
          <a:spcPct val="150000"/>
        </a:lnSpc>
        <a:spcBef>
          <a:spcPts val="690"/>
        </a:spcBef>
        <a:spcAft>
          <a:spcPts val="829"/>
        </a:spcAft>
        <a:buFont typeface="Arial" panose="020B0604020202020204" pitchFamily="34" charset="0"/>
        <a:buChar char="•"/>
        <a:defRPr kumimoji="1" lang="en-US" sz="829" kern="1200" dirty="0" smtClean="0">
          <a:solidFill>
            <a:schemeClr val="tx1"/>
          </a:solidFill>
          <a:latin typeface="+mn-lt"/>
          <a:ea typeface="+mn-ea"/>
          <a:cs typeface="+mn-cs"/>
        </a:defRPr>
      </a:lvl5pPr>
      <a:lvl6pPr marL="1420717" indent="-157857" algn="l" defTabSz="631430" rtl="0" eaLnBrk="1" latinLnBrk="0" hangingPunct="1">
        <a:lnSpc>
          <a:spcPct val="150000"/>
        </a:lnSpc>
        <a:spcBef>
          <a:spcPts val="690"/>
        </a:spcBef>
        <a:spcAft>
          <a:spcPts val="829"/>
        </a:spcAft>
        <a:buFont typeface="Arial" panose="020B0604020202020204" pitchFamily="34" charset="0"/>
        <a:buChar char="•"/>
        <a:defRPr kumimoji="1" lang="en-US" sz="829" kern="1200" dirty="0" smtClean="0">
          <a:solidFill>
            <a:schemeClr val="tx1"/>
          </a:solidFill>
          <a:latin typeface="+mn-lt"/>
          <a:ea typeface="+mn-ea"/>
          <a:cs typeface="+mn-cs"/>
        </a:defRPr>
      </a:lvl6pPr>
      <a:lvl7pPr marL="1736433" indent="-157857" algn="l" defTabSz="631430" rtl="0" eaLnBrk="1" latinLnBrk="0" hangingPunct="1">
        <a:lnSpc>
          <a:spcPct val="150000"/>
        </a:lnSpc>
        <a:spcBef>
          <a:spcPts val="690"/>
        </a:spcBef>
        <a:spcAft>
          <a:spcPts val="829"/>
        </a:spcAft>
        <a:buFont typeface="Arial" panose="020B0604020202020204" pitchFamily="34" charset="0"/>
        <a:buChar char="•"/>
        <a:defRPr kumimoji="1" lang="en-US" sz="829" kern="1200" dirty="0" smtClean="0">
          <a:solidFill>
            <a:schemeClr val="tx1"/>
          </a:solidFill>
          <a:latin typeface="+mn-lt"/>
          <a:ea typeface="+mn-ea"/>
          <a:cs typeface="+mn-cs"/>
        </a:defRPr>
      </a:lvl7pPr>
      <a:lvl8pPr marL="2052148" indent="-157857" algn="l" defTabSz="631430" rtl="0" eaLnBrk="1" latinLnBrk="0" hangingPunct="1">
        <a:lnSpc>
          <a:spcPct val="150000"/>
        </a:lnSpc>
        <a:spcBef>
          <a:spcPts val="690"/>
        </a:spcBef>
        <a:spcAft>
          <a:spcPts val="829"/>
        </a:spcAft>
        <a:buFont typeface="Arial" panose="020B0604020202020204" pitchFamily="34" charset="0"/>
        <a:buChar char="•"/>
        <a:defRPr kumimoji="1" lang="en-US" sz="829" kern="1200" dirty="0" smtClean="0">
          <a:solidFill>
            <a:schemeClr val="tx1"/>
          </a:solidFill>
          <a:latin typeface="+mn-lt"/>
          <a:ea typeface="+mn-ea"/>
          <a:cs typeface="+mn-cs"/>
        </a:defRPr>
      </a:lvl8pPr>
      <a:lvl9pPr marL="2367864" indent="-157857" algn="l" defTabSz="631430" rtl="0" eaLnBrk="1" latinLnBrk="0" hangingPunct="1">
        <a:lnSpc>
          <a:spcPct val="90000"/>
        </a:lnSpc>
        <a:spcBef>
          <a:spcPct val="30000"/>
        </a:spcBef>
        <a:buFont typeface="Arial" panose="020B0604020202020204" pitchFamily="34" charset="0"/>
        <a:buNone/>
        <a:defRPr kumimoji="1" sz="829" kern="1200">
          <a:solidFill>
            <a:schemeClr val="tx1"/>
          </a:solidFill>
          <a:latin typeface="+mn-lt"/>
          <a:ea typeface="+mn-ea"/>
          <a:cs typeface="+mn-cs"/>
        </a:defRPr>
      </a:lvl9pPr>
    </p:bodyStyle>
    <p:otherStyle>
      <a:defPPr>
        <a:defRPr lang="en-US"/>
      </a:defPPr>
      <a:lvl1pPr marL="0" algn="l" defTabSz="631430" rtl="0" eaLnBrk="1" latinLnBrk="0" hangingPunct="1">
        <a:defRPr kumimoji="1" sz="1244" kern="1200">
          <a:solidFill>
            <a:schemeClr val="tx1"/>
          </a:solidFill>
          <a:latin typeface="+mn-lt"/>
          <a:ea typeface="+mn-ea"/>
          <a:cs typeface="+mn-cs"/>
        </a:defRPr>
      </a:lvl1pPr>
      <a:lvl2pPr marL="315716" algn="l" defTabSz="631430" rtl="0" eaLnBrk="1" latinLnBrk="0" hangingPunct="1">
        <a:defRPr kumimoji="1" sz="1244" kern="1200">
          <a:solidFill>
            <a:schemeClr val="tx1"/>
          </a:solidFill>
          <a:latin typeface="+mn-lt"/>
          <a:ea typeface="+mn-ea"/>
          <a:cs typeface="+mn-cs"/>
        </a:defRPr>
      </a:lvl2pPr>
      <a:lvl3pPr marL="631430" algn="l" defTabSz="631430" rtl="0" eaLnBrk="1" latinLnBrk="0" hangingPunct="1">
        <a:defRPr kumimoji="1" sz="1244" kern="1200">
          <a:solidFill>
            <a:schemeClr val="tx1"/>
          </a:solidFill>
          <a:latin typeface="+mn-lt"/>
          <a:ea typeface="+mn-ea"/>
          <a:cs typeface="+mn-cs"/>
        </a:defRPr>
      </a:lvl3pPr>
      <a:lvl4pPr marL="947146" algn="l" defTabSz="631430" rtl="0" eaLnBrk="1" latinLnBrk="0" hangingPunct="1">
        <a:defRPr kumimoji="1" sz="1244" kern="1200">
          <a:solidFill>
            <a:schemeClr val="tx1"/>
          </a:solidFill>
          <a:latin typeface="+mn-lt"/>
          <a:ea typeface="+mn-ea"/>
          <a:cs typeface="+mn-cs"/>
        </a:defRPr>
      </a:lvl4pPr>
      <a:lvl5pPr marL="1262860" algn="l" defTabSz="631430" rtl="0" eaLnBrk="1" latinLnBrk="0" hangingPunct="1">
        <a:defRPr kumimoji="1" sz="1244" kern="1200">
          <a:solidFill>
            <a:schemeClr val="tx1"/>
          </a:solidFill>
          <a:latin typeface="+mn-lt"/>
          <a:ea typeface="+mn-ea"/>
          <a:cs typeface="+mn-cs"/>
        </a:defRPr>
      </a:lvl5pPr>
      <a:lvl6pPr marL="1578576" algn="l" defTabSz="631430" rtl="0" eaLnBrk="1" latinLnBrk="0" hangingPunct="1">
        <a:defRPr kumimoji="1" sz="1244" kern="1200">
          <a:solidFill>
            <a:schemeClr val="tx1"/>
          </a:solidFill>
          <a:latin typeface="+mn-lt"/>
          <a:ea typeface="+mn-ea"/>
          <a:cs typeface="+mn-cs"/>
        </a:defRPr>
      </a:lvl6pPr>
      <a:lvl7pPr marL="1894290" algn="l" defTabSz="631430" rtl="0" eaLnBrk="1" latinLnBrk="0" hangingPunct="1">
        <a:defRPr kumimoji="1" sz="1244" kern="1200">
          <a:solidFill>
            <a:schemeClr val="tx1"/>
          </a:solidFill>
          <a:latin typeface="+mn-lt"/>
          <a:ea typeface="+mn-ea"/>
          <a:cs typeface="+mn-cs"/>
        </a:defRPr>
      </a:lvl7pPr>
      <a:lvl8pPr marL="2210004" algn="l" defTabSz="631430" rtl="0" eaLnBrk="1" latinLnBrk="0" hangingPunct="1">
        <a:defRPr kumimoji="1" sz="1244" kern="1200">
          <a:solidFill>
            <a:schemeClr val="tx1"/>
          </a:solidFill>
          <a:latin typeface="+mn-lt"/>
          <a:ea typeface="+mn-ea"/>
          <a:cs typeface="+mn-cs"/>
        </a:defRPr>
      </a:lvl8pPr>
      <a:lvl9pPr marL="2525721" algn="l" defTabSz="631430" rtl="0" eaLnBrk="1" latinLnBrk="0" hangingPunct="1">
        <a:defRPr kumimoji="1" sz="124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syakyo@m4.cty-net.ne.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76887-D78F-467A-8EFB-65B5A9AB0F84}"/>
              </a:ext>
            </a:extLst>
          </p:cNvPr>
          <p:cNvSpPr>
            <a:spLocks noGrp="1"/>
          </p:cNvSpPr>
          <p:nvPr>
            <p:ph type="title"/>
          </p:nvPr>
        </p:nvSpPr>
        <p:spPr>
          <a:xfrm>
            <a:off x="739139" y="544829"/>
            <a:ext cx="2764747" cy="329847"/>
          </a:xfrm>
        </p:spPr>
        <p:txBody>
          <a:bodyPr anchor="t">
            <a:normAutofit/>
          </a:bodyPr>
          <a:lstStyle/>
          <a:p>
            <a:r>
              <a:rPr lang="ja-JP" altLang="en-US" sz="1200" u="sng" dirty="0">
                <a:latin typeface="HG丸ｺﾞｼｯｸM-PRO" panose="020F0600000000000000" pitchFamily="50" charset="-128"/>
                <a:ea typeface="HG丸ｺﾞｼｯｸM-PRO" panose="020F0600000000000000" pitchFamily="50" charset="-128"/>
              </a:rPr>
              <a:t>富田地区スポーツクラブ代表各位</a:t>
            </a:r>
          </a:p>
        </p:txBody>
      </p:sp>
      <p:sp>
        <p:nvSpPr>
          <p:cNvPr id="3" name="正方形/長方形 2">
            <a:extLst>
              <a:ext uri="{FF2B5EF4-FFF2-40B4-BE49-F238E27FC236}">
                <a16:creationId xmlns:a16="http://schemas.microsoft.com/office/drawing/2014/main" id="{F7ED8CEA-9D93-42CB-A98B-3B6D9F6890B0}"/>
              </a:ext>
            </a:extLst>
          </p:cNvPr>
          <p:cNvSpPr/>
          <p:nvPr/>
        </p:nvSpPr>
        <p:spPr>
          <a:xfrm>
            <a:off x="167255" y="591975"/>
            <a:ext cx="6325052" cy="92061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4" dirty="0"/>
          </a:p>
        </p:txBody>
      </p:sp>
      <p:sp>
        <p:nvSpPr>
          <p:cNvPr id="6" name="コンテンツ プレースホルダー 6">
            <a:extLst>
              <a:ext uri="{FF2B5EF4-FFF2-40B4-BE49-F238E27FC236}">
                <a16:creationId xmlns:a16="http://schemas.microsoft.com/office/drawing/2014/main" id="{18D20A4A-A0B6-4CE5-B389-25A380391756}"/>
              </a:ext>
            </a:extLst>
          </p:cNvPr>
          <p:cNvSpPr txBox="1">
            <a:spLocks/>
          </p:cNvSpPr>
          <p:nvPr/>
        </p:nvSpPr>
        <p:spPr>
          <a:xfrm>
            <a:off x="3213373" y="9331996"/>
            <a:ext cx="581025" cy="194417"/>
          </a:xfrm>
          <a:prstGeom prst="rect">
            <a:avLst/>
          </a:prstGeom>
        </p:spPr>
        <p:txBody>
          <a:bodyPr vert="horz" lIns="131744" tIns="65872" rIns="131744" bIns="65872" rtlCol="0" anchor="t">
            <a:noAutofit/>
          </a:bodyPr>
          <a:lstStyle>
            <a:lvl1pPr marL="0" indent="0" algn="l" defTabSz="438253" rtl="0" eaLnBrk="1" latinLnBrk="0" hangingPunct="1">
              <a:lnSpc>
                <a:spcPct val="150000"/>
              </a:lnSpc>
              <a:spcBef>
                <a:spcPts val="479"/>
              </a:spcBef>
              <a:spcAft>
                <a:spcPts val="575"/>
              </a:spcAft>
              <a:buFontTx/>
              <a:buNone/>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1pPr>
            <a:lvl2pPr marL="109563"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2pPr>
            <a:lvl3pPr marL="328690"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3pPr>
            <a:lvl4pPr marL="547816"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4pPr>
            <a:lvl5pPr marL="766942"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a:solidFill>
                  <a:schemeClr val="tx1">
                    <a:lumMod val="75000"/>
                    <a:lumOff val="25000"/>
                  </a:schemeClr>
                </a:solidFill>
                <a:latin typeface="メイリオ" panose="020B0604030504040204" pitchFamily="50" charset="-128"/>
                <a:ea typeface="メイリオ" panose="020B0604030504040204" pitchFamily="50" charset="-128"/>
                <a:cs typeface="+mn-cs"/>
              </a:defRPr>
            </a:lvl5pPr>
            <a:lvl6pPr marL="986069"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6pPr>
            <a:lvl7pPr marL="1205196"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7pPr>
            <a:lvl8pPr marL="1424322"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8pPr>
            <a:lvl9pPr marL="1643449" indent="-109563" algn="l" defTabSz="438253" rtl="0" eaLnBrk="1" latinLnBrk="0" hangingPunct="1">
              <a:lnSpc>
                <a:spcPct val="90000"/>
              </a:lnSpc>
              <a:spcBef>
                <a:spcPct val="30000"/>
              </a:spcBef>
              <a:buFont typeface="Arial" panose="020B0604020202020204" pitchFamily="34" charset="0"/>
              <a:buNone/>
              <a:defRPr kumimoji="1" sz="575" kern="1200">
                <a:solidFill>
                  <a:schemeClr val="tx1"/>
                </a:solidFill>
                <a:latin typeface="+mn-lt"/>
                <a:ea typeface="+mn-ea"/>
                <a:cs typeface="+mn-cs"/>
              </a:defRPr>
            </a:lvl9pPr>
          </a:lstStyle>
          <a:p>
            <a:pPr algn="ctr">
              <a:lnSpc>
                <a:spcPct val="100000"/>
              </a:lnSpc>
              <a:spcBef>
                <a:spcPts val="0"/>
              </a:spcBef>
              <a:spcAft>
                <a:spcPts val="0"/>
              </a:spcAft>
            </a:pPr>
            <a:r>
              <a:rPr lang="en-US" altLang="ja-JP" sz="900" dirty="0">
                <a:latin typeface="ＭＳ ゴシック" panose="020B0609070205080204" pitchFamily="49" charset="-128"/>
                <a:ea typeface="ＭＳ ゴシック" panose="020B0609070205080204" pitchFamily="49" charset="-128"/>
              </a:rPr>
              <a:t>( 1 )</a:t>
            </a:r>
          </a:p>
        </p:txBody>
      </p:sp>
      <p:sp>
        <p:nvSpPr>
          <p:cNvPr id="13" name="タイトル 1">
            <a:extLst>
              <a:ext uri="{FF2B5EF4-FFF2-40B4-BE49-F238E27FC236}">
                <a16:creationId xmlns:a16="http://schemas.microsoft.com/office/drawing/2014/main" id="{83DD3713-C0F9-4344-8BDE-94C26584AEF4}"/>
              </a:ext>
            </a:extLst>
          </p:cNvPr>
          <p:cNvSpPr txBox="1">
            <a:spLocks/>
          </p:cNvSpPr>
          <p:nvPr/>
        </p:nvSpPr>
        <p:spPr>
          <a:xfrm>
            <a:off x="809625" y="1904999"/>
            <a:ext cx="5347335" cy="3210886"/>
          </a:xfrm>
          <a:prstGeom prst="rect">
            <a:avLst/>
          </a:prstGeom>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ts val="2000"/>
              </a:lnSpc>
            </a:pPr>
            <a:r>
              <a:rPr lang="ja-JP" altLang="en-US" sz="11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日頃は富田地区まちづくり協議会および広報部の活動にご理解、ご協力を賜りありがとうございます。</a:t>
            </a:r>
            <a:endParaRPr lang="en-US" altLang="ja-JP" sz="1000" dirty="0">
              <a:latin typeface="HG丸ｺﾞｼｯｸM-PRO" panose="020F0600000000000000" pitchFamily="50" charset="-128"/>
              <a:ea typeface="HG丸ｺﾞｼｯｸM-PRO" panose="020F0600000000000000" pitchFamily="50" charset="-128"/>
            </a:endParaRPr>
          </a:p>
          <a:p>
            <a:pPr>
              <a:lnSpc>
                <a:spcPts val="2000"/>
              </a:lnSpc>
            </a:pPr>
            <a:r>
              <a:rPr lang="ja-JP" altLang="en-US" sz="1000" dirty="0">
                <a:latin typeface="HG丸ｺﾞｼｯｸM-PRO" panose="020F0600000000000000" pitchFamily="50" charset="-128"/>
                <a:ea typeface="HG丸ｺﾞｼｯｸM-PRO" panose="020F0600000000000000" pitchFamily="50" charset="-128"/>
              </a:rPr>
              <a:t>　</a:t>
            </a:r>
            <a:endParaRPr lang="en-US" altLang="ja-JP" sz="1000" dirty="0">
              <a:latin typeface="HG丸ｺﾞｼｯｸM-PRO" panose="020F0600000000000000" pitchFamily="50" charset="-128"/>
              <a:ea typeface="HG丸ｺﾞｼｯｸM-PRO" panose="020F0600000000000000" pitchFamily="50" charset="-128"/>
            </a:endParaRPr>
          </a:p>
          <a:p>
            <a:pPr>
              <a:lnSpc>
                <a:spcPts val="2000"/>
              </a:lnSpc>
            </a:pPr>
            <a:r>
              <a:rPr lang="ja-JP" altLang="en-US" sz="1000" dirty="0">
                <a:latin typeface="HG丸ｺﾞｼｯｸM-PRO" panose="020F0600000000000000" pitchFamily="50" charset="-128"/>
                <a:ea typeface="HG丸ｺﾞｼｯｸM-PRO" panose="020F0600000000000000" pitchFamily="50" charset="-128"/>
              </a:rPr>
              <a:t>　さて、この度、富田地区公式ホームページ（以下、</a:t>
            </a:r>
            <a:r>
              <a:rPr lang="en-US" altLang="ja-JP" sz="1000" dirty="0">
                <a:latin typeface="HG丸ｺﾞｼｯｸM-PRO" panose="020F0600000000000000" pitchFamily="50" charset="-128"/>
                <a:ea typeface="HG丸ｺﾞｼｯｸM-PRO" panose="020F0600000000000000" pitchFamily="50" charset="-128"/>
              </a:rPr>
              <a:t>HP</a:t>
            </a:r>
            <a:r>
              <a:rPr lang="ja-JP" altLang="en-US" sz="1000" dirty="0">
                <a:latin typeface="HG丸ｺﾞｼｯｸM-PRO" panose="020F0600000000000000" pitchFamily="50" charset="-128"/>
                <a:ea typeface="HG丸ｺﾞｼｯｸM-PRO" panose="020F0600000000000000" pitchFamily="50" charset="-128"/>
              </a:rPr>
              <a:t>と表記）に富田地区で活動されている各種スポーツクラブをご紹介するコーナーを設ける企画を考えております。対象とするクラブは小学生達が活動するクラブから、年配者の方々が活動されるクラブまでメンバーの年代を問いません。</a:t>
            </a:r>
            <a:endParaRPr lang="en-US" altLang="ja-JP" sz="1000" dirty="0">
              <a:latin typeface="HG丸ｺﾞｼｯｸM-PRO" panose="020F0600000000000000" pitchFamily="50" charset="-128"/>
              <a:ea typeface="HG丸ｺﾞｼｯｸM-PRO" panose="020F0600000000000000" pitchFamily="50" charset="-128"/>
            </a:endParaRPr>
          </a:p>
          <a:p>
            <a:pPr>
              <a:lnSpc>
                <a:spcPts val="2000"/>
              </a:lnSpc>
            </a:pPr>
            <a:endParaRPr lang="en-US" altLang="ja-JP" sz="1000" dirty="0">
              <a:latin typeface="HG丸ｺﾞｼｯｸM-PRO" panose="020F0600000000000000" pitchFamily="50" charset="-128"/>
              <a:ea typeface="HG丸ｺﾞｼｯｸM-PRO" panose="020F0600000000000000" pitchFamily="50" charset="-128"/>
            </a:endParaRPr>
          </a:p>
          <a:p>
            <a:pPr>
              <a:lnSpc>
                <a:spcPts val="2000"/>
              </a:lnSpc>
            </a:pPr>
            <a:r>
              <a:rPr lang="ja-JP" altLang="en-US" sz="1000" dirty="0">
                <a:latin typeface="HG丸ｺﾞｼｯｸM-PRO" panose="020F0600000000000000" pitchFamily="50" charset="-128"/>
                <a:ea typeface="HG丸ｺﾞｼｯｸM-PRO" panose="020F0600000000000000" pitchFamily="50" charset="-128"/>
              </a:rPr>
              <a:t>　未だに新型コロナウイルス感染の収束が見えない状況であり、皆様方にはクラブ活動にご苦慮されているとは存じますが、桜咲く春を迎えるにあたって皆さんの躍動されている姿、様子を少しでも富田の皆さんにお届けするお手伝いができればと考えております。</a:t>
            </a:r>
            <a:endParaRPr lang="en-US" altLang="ja-JP" sz="1000" dirty="0">
              <a:latin typeface="HG丸ｺﾞｼｯｸM-PRO" panose="020F0600000000000000" pitchFamily="50" charset="-128"/>
              <a:ea typeface="HG丸ｺﾞｼｯｸM-PRO" panose="020F0600000000000000" pitchFamily="50" charset="-128"/>
            </a:endParaRPr>
          </a:p>
          <a:p>
            <a:pPr>
              <a:lnSpc>
                <a:spcPts val="2000"/>
              </a:lnSpc>
            </a:pPr>
            <a:r>
              <a:rPr lang="ja-JP" altLang="en-US" sz="1000" dirty="0">
                <a:latin typeface="HG丸ｺﾞｼｯｸM-PRO" panose="020F0600000000000000" pitchFamily="50" charset="-128"/>
                <a:ea typeface="HG丸ｺﾞｼｯｸM-PRO" panose="020F0600000000000000" pitchFamily="50" charset="-128"/>
              </a:rPr>
              <a:t>　趣旨をご理解の上、ご協力の程宜しくお願い致します。</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8" name="正方形/長方形 7">
            <a:extLst>
              <a:ext uri="{FF2B5EF4-FFF2-40B4-BE49-F238E27FC236}">
                <a16:creationId xmlns:a16="http://schemas.microsoft.com/office/drawing/2014/main" id="{EA40DA0B-9C75-4EEC-802A-442895CBCBE3}"/>
              </a:ext>
            </a:extLst>
          </p:cNvPr>
          <p:cNvSpPr/>
          <p:nvPr/>
        </p:nvSpPr>
        <p:spPr>
          <a:xfrm>
            <a:off x="934675" y="5659439"/>
            <a:ext cx="4986065" cy="182340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タイトル 1">
            <a:extLst>
              <a:ext uri="{FF2B5EF4-FFF2-40B4-BE49-F238E27FC236}">
                <a16:creationId xmlns:a16="http://schemas.microsoft.com/office/drawing/2014/main" id="{C6B333E8-5ABD-4F03-99AE-ABF900418539}"/>
              </a:ext>
            </a:extLst>
          </p:cNvPr>
          <p:cNvSpPr txBox="1">
            <a:spLocks/>
          </p:cNvSpPr>
          <p:nvPr/>
        </p:nvSpPr>
        <p:spPr>
          <a:xfrm>
            <a:off x="1487424" y="1303514"/>
            <a:ext cx="4282821" cy="329847"/>
          </a:xfrm>
          <a:prstGeom prst="rect">
            <a:avLst/>
          </a:prstGeom>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400" u="sng" dirty="0">
                <a:latin typeface="HG丸ｺﾞｼｯｸM-PRO" panose="020F0600000000000000" pitchFamily="50" charset="-128"/>
                <a:ea typeface="HG丸ｺﾞｼｯｸM-PRO" panose="020F0600000000000000" pitchFamily="50" charset="-128"/>
              </a:rPr>
              <a:t>貴クラブ　富田地区ホームページ掲載のご案内</a:t>
            </a:r>
            <a:endParaRPr lang="en-US" altLang="ja-JP" sz="1400" u="sng" dirty="0">
              <a:latin typeface="HG丸ｺﾞｼｯｸM-PRO" panose="020F0600000000000000" pitchFamily="50" charset="-128"/>
              <a:ea typeface="HG丸ｺﾞｼｯｸM-PRO" panose="020F0600000000000000" pitchFamily="50" charset="-128"/>
            </a:endParaRPr>
          </a:p>
        </p:txBody>
      </p:sp>
      <p:sp>
        <p:nvSpPr>
          <p:cNvPr id="11" name="タイトル 1">
            <a:extLst>
              <a:ext uri="{FF2B5EF4-FFF2-40B4-BE49-F238E27FC236}">
                <a16:creationId xmlns:a16="http://schemas.microsoft.com/office/drawing/2014/main" id="{5B542A88-EE97-4C9E-8745-0F5508FAFA0E}"/>
              </a:ext>
            </a:extLst>
          </p:cNvPr>
          <p:cNvSpPr txBox="1">
            <a:spLocks/>
          </p:cNvSpPr>
          <p:nvPr/>
        </p:nvSpPr>
        <p:spPr>
          <a:xfrm>
            <a:off x="934675" y="5387625"/>
            <a:ext cx="2005961" cy="245075"/>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050" b="1" dirty="0">
                <a:latin typeface="ＭＳ ゴシック" panose="020B0609070205080204" pitchFamily="49" charset="-128"/>
                <a:ea typeface="ＭＳ ゴシック" panose="020B0609070205080204" pitchFamily="49" charset="-128"/>
              </a:rPr>
              <a:t>＜ お願い事項 ＞</a:t>
            </a:r>
            <a:endParaRPr lang="en-US" altLang="ja-JP" sz="1050" b="1" dirty="0">
              <a:latin typeface="ＭＳ ゴシック" panose="020B0609070205080204" pitchFamily="49" charset="-128"/>
              <a:ea typeface="ＭＳ ゴシック" panose="020B0609070205080204" pitchFamily="49" charset="-128"/>
            </a:endParaRPr>
          </a:p>
        </p:txBody>
      </p:sp>
      <p:sp>
        <p:nvSpPr>
          <p:cNvPr id="12" name="タイトル 1">
            <a:extLst>
              <a:ext uri="{FF2B5EF4-FFF2-40B4-BE49-F238E27FC236}">
                <a16:creationId xmlns:a16="http://schemas.microsoft.com/office/drawing/2014/main" id="{6240380D-8719-429B-99DC-7F98CEDF1DFA}"/>
              </a:ext>
            </a:extLst>
          </p:cNvPr>
          <p:cNvSpPr txBox="1">
            <a:spLocks/>
          </p:cNvSpPr>
          <p:nvPr/>
        </p:nvSpPr>
        <p:spPr>
          <a:xfrm>
            <a:off x="1018495" y="5709234"/>
            <a:ext cx="4803185" cy="1773606"/>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ct val="150000"/>
              </a:lnSpc>
            </a:pPr>
            <a:r>
              <a:rPr lang="ja-JP" altLang="en-US" sz="1050" dirty="0">
                <a:latin typeface="ＭＳ ゴシック" panose="020B0609070205080204" pitchFamily="49" charset="-128"/>
                <a:ea typeface="ＭＳ ゴシック" panose="020B0609070205080204" pitchFamily="49" charset="-128"/>
              </a:rPr>
              <a:t>次ページ以降の企画概要をお読みいただいて</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　　　● </a:t>
            </a:r>
            <a:r>
              <a:rPr lang="en-US" altLang="ja-JP" sz="1050" dirty="0">
                <a:latin typeface="ＭＳ ゴシック" panose="020B0609070205080204" pitchFamily="49" charset="-128"/>
                <a:ea typeface="ＭＳ ゴシック" panose="020B0609070205080204" pitchFamily="49" charset="-128"/>
              </a:rPr>
              <a:t>3</a:t>
            </a:r>
            <a:r>
              <a:rPr lang="ja-JP" altLang="en-US" sz="1050" dirty="0">
                <a:latin typeface="ＭＳ ゴシック" panose="020B0609070205080204" pitchFamily="49" charset="-128"/>
                <a:ea typeface="ＭＳ ゴシック" panose="020B0609070205080204" pitchFamily="49" charset="-128"/>
              </a:rPr>
              <a:t>ページ目の「返信及び合意書」</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　　  ● </a:t>
            </a:r>
            <a:r>
              <a:rPr lang="en-US" altLang="ja-JP" sz="1050" dirty="0">
                <a:latin typeface="ＭＳ ゴシック" panose="020B0609070205080204" pitchFamily="49" charset="-128"/>
                <a:ea typeface="ＭＳ ゴシック" panose="020B0609070205080204" pitchFamily="49" charset="-128"/>
              </a:rPr>
              <a:t>4</a:t>
            </a:r>
            <a:r>
              <a:rPr lang="ja-JP" altLang="en-US" sz="1050" dirty="0">
                <a:latin typeface="ＭＳ ゴシック" panose="020B0609070205080204" pitchFamily="49" charset="-128"/>
                <a:ea typeface="ＭＳ ゴシック" panose="020B0609070205080204" pitchFamily="49" charset="-128"/>
              </a:rPr>
              <a:t>ページ目の「クラブ紹介」</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を富田地区団体事務局（富田地区市民センター２階）まで提出ください。</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（地区センター入口　左側にあるポストへの投函でも結構です）</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　　　● 提出期日　＝　令和</a:t>
            </a:r>
            <a:r>
              <a:rPr lang="en-US" altLang="ja-JP" sz="1050" dirty="0">
                <a:latin typeface="ＭＳ ゴシック" panose="020B0609070205080204" pitchFamily="49" charset="-128"/>
                <a:ea typeface="ＭＳ ゴシック" panose="020B0609070205080204" pitchFamily="49" charset="-128"/>
              </a:rPr>
              <a:t>4</a:t>
            </a:r>
            <a:r>
              <a:rPr lang="ja-JP" altLang="en-US" sz="1050" dirty="0">
                <a:latin typeface="ＭＳ ゴシック" panose="020B0609070205080204" pitchFamily="49" charset="-128"/>
                <a:ea typeface="ＭＳ ゴシック" panose="020B0609070205080204" pitchFamily="49" charset="-128"/>
              </a:rPr>
              <a:t>年 </a:t>
            </a:r>
            <a:r>
              <a:rPr lang="en-US" altLang="ja-JP" sz="1400" b="1" dirty="0">
                <a:latin typeface="ＭＳ ゴシック" panose="020B0609070205080204" pitchFamily="49" charset="-128"/>
                <a:ea typeface="ＭＳ ゴシック" panose="020B0609070205080204" pitchFamily="49" charset="-128"/>
              </a:rPr>
              <a:t>2</a:t>
            </a:r>
            <a:r>
              <a:rPr lang="ja-JP" altLang="en-US" sz="1400" b="1" dirty="0">
                <a:latin typeface="ＭＳ ゴシック" panose="020B0609070205080204" pitchFamily="49" charset="-128"/>
                <a:ea typeface="ＭＳ ゴシック" panose="020B0609070205080204" pitchFamily="49" charset="-128"/>
              </a:rPr>
              <a:t>月末日</a:t>
            </a:r>
            <a:endParaRPr lang="en-US" altLang="ja-JP" sz="1050" b="1" dirty="0">
              <a:latin typeface="ＭＳ ゴシック" panose="020B0609070205080204" pitchFamily="49" charset="-128"/>
              <a:ea typeface="ＭＳ ゴシック" panose="020B0609070205080204" pitchFamily="49" charset="-128"/>
            </a:endParaRPr>
          </a:p>
        </p:txBody>
      </p:sp>
      <p:sp>
        <p:nvSpPr>
          <p:cNvPr id="14" name="タイトル 1">
            <a:extLst>
              <a:ext uri="{FF2B5EF4-FFF2-40B4-BE49-F238E27FC236}">
                <a16:creationId xmlns:a16="http://schemas.microsoft.com/office/drawing/2014/main" id="{11DAA9AB-F16B-4B87-91C0-0211634766A8}"/>
              </a:ext>
            </a:extLst>
          </p:cNvPr>
          <p:cNvSpPr txBox="1">
            <a:spLocks/>
          </p:cNvSpPr>
          <p:nvPr/>
        </p:nvSpPr>
        <p:spPr>
          <a:xfrm>
            <a:off x="1631950" y="7708936"/>
            <a:ext cx="4372610" cy="1282664"/>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ct val="150000"/>
              </a:lnSpc>
            </a:pPr>
            <a:r>
              <a:rPr lang="ja-JP" altLang="en-US" sz="1050" dirty="0">
                <a:latin typeface="HG丸ｺﾞｼｯｸM-PRO" panose="020F0600000000000000" pitchFamily="50" charset="-128"/>
                <a:ea typeface="HG丸ｺﾞｼｯｸM-PRO" panose="020F0600000000000000" pitchFamily="50" charset="-128"/>
              </a:rPr>
              <a:t>お問い合わせ先　　富田地区団体事務局　牧、金森</a:t>
            </a:r>
            <a:endParaRPr lang="en-US" altLang="ja-JP" sz="105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050" dirty="0">
                <a:latin typeface="HG丸ｺﾞｼｯｸM-PRO" panose="020F0600000000000000" pitchFamily="50" charset="-128"/>
                <a:ea typeface="HG丸ｺﾞｼｯｸM-PRO" panose="020F0600000000000000" pitchFamily="50" charset="-128"/>
              </a:rPr>
              <a:t>　　　　　　　　　　☎</a:t>
            </a:r>
            <a:r>
              <a:rPr lang="en-US" altLang="ja-JP" sz="1050" dirty="0">
                <a:latin typeface="HG丸ｺﾞｼｯｸM-PRO" panose="020F0600000000000000" pitchFamily="50" charset="-128"/>
                <a:ea typeface="HG丸ｺﾞｼｯｸM-PRO" panose="020F0600000000000000" pitchFamily="50" charset="-128"/>
              </a:rPr>
              <a:t>/Fax</a:t>
            </a:r>
            <a:r>
              <a:rPr lang="ja-JP" altLang="en-US" sz="1050" dirty="0">
                <a:latin typeface="HG丸ｺﾞｼｯｸM-PRO" panose="020F0600000000000000" pitchFamily="50" charset="-128"/>
                <a:ea typeface="HG丸ｺﾞｼｯｸM-PRO" panose="020F0600000000000000" pitchFamily="50" charset="-128"/>
              </a:rPr>
              <a:t>　　　</a:t>
            </a:r>
            <a:r>
              <a:rPr lang="en-US" altLang="ja-JP" sz="1050" dirty="0">
                <a:latin typeface="HG丸ｺﾞｼｯｸM-PRO" panose="020F0600000000000000" pitchFamily="50" charset="-128"/>
                <a:ea typeface="HG丸ｺﾞｼｯｸM-PRO" panose="020F0600000000000000" pitchFamily="50" charset="-128"/>
              </a:rPr>
              <a:t>059-366-1513</a:t>
            </a:r>
          </a:p>
          <a:p>
            <a:pPr>
              <a:lnSpc>
                <a:spcPct val="150000"/>
              </a:lnSpc>
            </a:pPr>
            <a:r>
              <a:rPr lang="ja-JP" altLang="en-US" sz="1050" dirty="0">
                <a:latin typeface="HG丸ｺﾞｼｯｸM-PRO" panose="020F0600000000000000" pitchFamily="50" charset="-128"/>
                <a:ea typeface="HG丸ｺﾞｼｯｸM-PRO" panose="020F0600000000000000" pitchFamily="50" charset="-128"/>
              </a:rPr>
              <a:t>　　　　　　　　　　ﾒｰﾙｱﾄﾞﾚｽ　　 </a:t>
            </a:r>
            <a:r>
              <a:rPr lang="en-US" altLang="ja-JP" sz="1050" dirty="0">
                <a:latin typeface="HG丸ｺﾞｼｯｸM-PRO" panose="020F0600000000000000" pitchFamily="50" charset="-128"/>
                <a:ea typeface="HG丸ｺﾞｼｯｸM-PRO" panose="020F0600000000000000" pitchFamily="50" charset="-128"/>
                <a:hlinkClick r:id="rId2"/>
              </a:rPr>
              <a:t>t-syakyo@m4.cty-net.ne.jp</a:t>
            </a:r>
            <a:endParaRPr lang="en-US" altLang="ja-JP" sz="105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050" dirty="0">
                <a:latin typeface="HG丸ｺﾞｼｯｸM-PRO" panose="020F0600000000000000" pitchFamily="50" charset="-128"/>
                <a:ea typeface="HG丸ｺﾞｼｯｸM-PRO" panose="020F0600000000000000" pitchFamily="50" charset="-128"/>
              </a:rPr>
              <a:t>　　　　　　　　　　富田地区公式ﾎｰﾑﾍﾟｰｼﾞ　 </a:t>
            </a:r>
            <a:r>
              <a:rPr lang="en-US" altLang="ja-JP" sz="1050" dirty="0">
                <a:latin typeface="HG丸ｺﾞｼｯｸM-PRO" panose="020F0600000000000000" pitchFamily="50" charset="-128"/>
                <a:ea typeface="HG丸ｺﾞｼｯｸM-PRO" panose="020F0600000000000000" pitchFamily="50" charset="-128"/>
              </a:rPr>
              <a:t> https://tomida.org</a:t>
            </a:r>
          </a:p>
        </p:txBody>
      </p:sp>
    </p:spTree>
    <p:extLst>
      <p:ext uri="{BB962C8B-B14F-4D97-AF65-F5344CB8AC3E}">
        <p14:creationId xmlns:p14="http://schemas.microsoft.com/office/powerpoint/2010/main" val="2657490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76887-D78F-467A-8EFB-65B5A9AB0F84}"/>
              </a:ext>
            </a:extLst>
          </p:cNvPr>
          <p:cNvSpPr>
            <a:spLocks noGrp="1"/>
          </p:cNvSpPr>
          <p:nvPr>
            <p:ph type="title"/>
          </p:nvPr>
        </p:nvSpPr>
        <p:spPr>
          <a:xfrm>
            <a:off x="2005964" y="468629"/>
            <a:ext cx="2764747" cy="329847"/>
          </a:xfrm>
        </p:spPr>
        <p:txBody>
          <a:bodyPr anchor="t">
            <a:normAutofit/>
          </a:bodyPr>
          <a:lstStyle/>
          <a:p>
            <a:pPr algn="ctr"/>
            <a:r>
              <a:rPr lang="ja-JP" altLang="en-US" sz="1400" u="sng" dirty="0">
                <a:latin typeface="HG丸ｺﾞｼｯｸM-PRO" panose="020F0600000000000000" pitchFamily="50" charset="-128"/>
                <a:ea typeface="HG丸ｺﾞｼｯｸM-PRO" panose="020F0600000000000000" pitchFamily="50" charset="-128"/>
              </a:rPr>
              <a:t>企画の概要</a:t>
            </a:r>
          </a:p>
        </p:txBody>
      </p:sp>
      <p:sp>
        <p:nvSpPr>
          <p:cNvPr id="3" name="正方形/長方形 2">
            <a:extLst>
              <a:ext uri="{FF2B5EF4-FFF2-40B4-BE49-F238E27FC236}">
                <a16:creationId xmlns:a16="http://schemas.microsoft.com/office/drawing/2014/main" id="{F7ED8CEA-9D93-42CB-A98B-3B6D9F6890B0}"/>
              </a:ext>
            </a:extLst>
          </p:cNvPr>
          <p:cNvSpPr/>
          <p:nvPr/>
        </p:nvSpPr>
        <p:spPr>
          <a:xfrm>
            <a:off x="188961" y="604167"/>
            <a:ext cx="6325052" cy="92061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44" dirty="0"/>
              <a:t>り</a:t>
            </a:r>
          </a:p>
        </p:txBody>
      </p:sp>
      <p:sp>
        <p:nvSpPr>
          <p:cNvPr id="12" name="タイトル 1">
            <a:extLst>
              <a:ext uri="{FF2B5EF4-FFF2-40B4-BE49-F238E27FC236}">
                <a16:creationId xmlns:a16="http://schemas.microsoft.com/office/drawing/2014/main" id="{36CA00D3-CD98-4DE5-BE57-2AC8467FFDE6}"/>
              </a:ext>
            </a:extLst>
          </p:cNvPr>
          <p:cNvSpPr txBox="1">
            <a:spLocks/>
          </p:cNvSpPr>
          <p:nvPr/>
        </p:nvSpPr>
        <p:spPr>
          <a:xfrm>
            <a:off x="809625" y="1028702"/>
            <a:ext cx="5381625" cy="609214"/>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ts val="2000"/>
              </a:lnSpc>
            </a:pPr>
            <a:r>
              <a:rPr lang="ja-JP" altLang="en-US" sz="1100" dirty="0">
                <a:latin typeface="HG丸ｺﾞｼｯｸM-PRO" panose="020F0600000000000000" pitchFamily="50" charset="-128"/>
                <a:ea typeface="HG丸ｺﾞｼｯｸM-PRO" panose="020F0600000000000000" pitchFamily="50" charset="-128"/>
              </a:rPr>
              <a:t>　富田地区公式ホームページ（以下、</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と表示）で　富田地区で活動されているスポーツクラブの紹介をいたします。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17" name="タイトル 1">
            <a:extLst>
              <a:ext uri="{FF2B5EF4-FFF2-40B4-BE49-F238E27FC236}">
                <a16:creationId xmlns:a16="http://schemas.microsoft.com/office/drawing/2014/main" id="{B8FC577B-C752-42D5-B994-D203FD5E2CB1}"/>
              </a:ext>
            </a:extLst>
          </p:cNvPr>
          <p:cNvSpPr txBox="1">
            <a:spLocks/>
          </p:cNvSpPr>
          <p:nvPr/>
        </p:nvSpPr>
        <p:spPr>
          <a:xfrm>
            <a:off x="1043306" y="1824312"/>
            <a:ext cx="2005961" cy="245075"/>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000" dirty="0">
                <a:latin typeface="HG丸ｺﾞｼｯｸM-PRO" panose="020F0600000000000000" pitchFamily="50" charset="-128"/>
                <a:ea typeface="HG丸ｺﾞｼｯｸM-PRO" panose="020F0600000000000000" pitchFamily="50" charset="-128"/>
              </a:rPr>
              <a:t>①富田地区公式</a:t>
            </a:r>
            <a:r>
              <a:rPr lang="en-US" altLang="ja-JP" sz="1000" dirty="0">
                <a:latin typeface="HG丸ｺﾞｼｯｸM-PRO" panose="020F0600000000000000" pitchFamily="50" charset="-128"/>
                <a:ea typeface="HG丸ｺﾞｼｯｸM-PRO" panose="020F0600000000000000" pitchFamily="50" charset="-128"/>
              </a:rPr>
              <a:t>HP</a:t>
            </a:r>
            <a:r>
              <a:rPr lang="ja-JP" altLang="en-US" sz="1000" dirty="0">
                <a:latin typeface="HG丸ｺﾞｼｯｸM-PRO" panose="020F0600000000000000" pitchFamily="50" charset="-128"/>
                <a:ea typeface="HG丸ｺﾞｼｯｸM-PRO" panose="020F0600000000000000" pitchFamily="50" charset="-128"/>
              </a:rPr>
              <a:t>を開く</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19" name="矢印: 下 18">
            <a:extLst>
              <a:ext uri="{FF2B5EF4-FFF2-40B4-BE49-F238E27FC236}">
                <a16:creationId xmlns:a16="http://schemas.microsoft.com/office/drawing/2014/main" id="{B38A386C-CDD1-4E34-813B-46632338BA75}"/>
              </a:ext>
            </a:extLst>
          </p:cNvPr>
          <p:cNvSpPr/>
          <p:nvPr/>
        </p:nvSpPr>
        <p:spPr>
          <a:xfrm>
            <a:off x="4069962" y="3559329"/>
            <a:ext cx="1348423" cy="481507"/>
          </a:xfrm>
          <a:prstGeom prst="downArrow">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ゴシック" panose="020B0609070205080204" pitchFamily="49" charset="-128"/>
                <a:ea typeface="ＭＳ ゴシック" panose="020B0609070205080204" pitchFamily="49" charset="-128"/>
              </a:rPr>
              <a:t>クリックすると</a:t>
            </a:r>
          </a:p>
        </p:txBody>
      </p:sp>
      <p:sp>
        <p:nvSpPr>
          <p:cNvPr id="23" name="タイトル 1">
            <a:extLst>
              <a:ext uri="{FF2B5EF4-FFF2-40B4-BE49-F238E27FC236}">
                <a16:creationId xmlns:a16="http://schemas.microsoft.com/office/drawing/2014/main" id="{C6D4405A-3349-4143-AE0B-8A6F6F09F918}"/>
              </a:ext>
            </a:extLst>
          </p:cNvPr>
          <p:cNvSpPr txBox="1">
            <a:spLocks/>
          </p:cNvSpPr>
          <p:nvPr/>
        </p:nvSpPr>
        <p:spPr>
          <a:xfrm>
            <a:off x="1047752" y="6679214"/>
            <a:ext cx="1924048" cy="2283811"/>
          </a:xfrm>
          <a:prstGeom prst="rect">
            <a:avLst/>
          </a:prstGeom>
          <a:ln>
            <a:solidFill>
              <a:schemeClr val="tx1"/>
            </a:solid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ts val="2000"/>
              </a:lnSpc>
            </a:pPr>
            <a:r>
              <a:rPr lang="ja-JP" altLang="en-US" sz="1100" b="1" dirty="0">
                <a:latin typeface="HG丸ｺﾞｼｯｸM-PRO" panose="020F0600000000000000" pitchFamily="50" charset="-128"/>
                <a:ea typeface="HG丸ｺﾞｼｯｸM-PRO" panose="020F0600000000000000" pitchFamily="50" charset="-128"/>
              </a:rPr>
              <a:t>　  </a:t>
            </a:r>
            <a:r>
              <a:rPr lang="ja-JP" altLang="en-US" sz="1000" b="1" u="sng" dirty="0">
                <a:latin typeface="HGP創英角ｺﾞｼｯｸUB" panose="020B0900000000000000" pitchFamily="50" charset="-128"/>
                <a:ea typeface="HGP創英角ｺﾞｼｯｸUB" panose="020B0900000000000000" pitchFamily="50" charset="-128"/>
              </a:rPr>
              <a:t>富田野球少年団の紹介</a:t>
            </a:r>
            <a:endParaRPr lang="en-US" altLang="ja-JP" sz="1000" b="1" u="sng" dirty="0">
              <a:latin typeface="HGP創英角ｺﾞｼｯｸUB" panose="020B0900000000000000" pitchFamily="50" charset="-128"/>
              <a:ea typeface="HGP創英角ｺﾞｼｯｸUB" panose="020B0900000000000000" pitchFamily="50" charset="-128"/>
            </a:endParaRPr>
          </a:p>
          <a:p>
            <a:pPr>
              <a:lnSpc>
                <a:spcPts val="2000"/>
              </a:lnSpc>
            </a:pPr>
            <a:r>
              <a:rPr lang="ja-JP" altLang="en-US" sz="1000" dirty="0">
                <a:latin typeface="HG丸ｺﾞｼｯｸM-PRO" panose="020F0600000000000000" pitchFamily="50" charset="-128"/>
                <a:ea typeface="HG丸ｺﾞｼｯｸM-PRO" panose="020F0600000000000000" pitchFamily="50" charset="-128"/>
              </a:rPr>
              <a:t>　私たち富田野球少年団は、全国制覇を目指して頑張っています。野球をやってみたいと思う人は、是非、一度見学に来てください。</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4" name="四角形: 角を丸くする 23">
            <a:extLst>
              <a:ext uri="{FF2B5EF4-FFF2-40B4-BE49-F238E27FC236}">
                <a16:creationId xmlns:a16="http://schemas.microsoft.com/office/drawing/2014/main" id="{D6437CD7-19F3-46D9-B74A-2A2CB1F40D84}"/>
              </a:ext>
            </a:extLst>
          </p:cNvPr>
          <p:cNvSpPr/>
          <p:nvPr/>
        </p:nvSpPr>
        <p:spPr>
          <a:xfrm>
            <a:off x="1224619" y="5238750"/>
            <a:ext cx="1571760" cy="359377"/>
          </a:xfrm>
          <a:prstGeom prst="round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富田野球少年団</a:t>
            </a:r>
          </a:p>
        </p:txBody>
      </p:sp>
      <p:sp>
        <p:nvSpPr>
          <p:cNvPr id="25" name="矢印: 下 24">
            <a:extLst>
              <a:ext uri="{FF2B5EF4-FFF2-40B4-BE49-F238E27FC236}">
                <a16:creationId xmlns:a16="http://schemas.microsoft.com/office/drawing/2014/main" id="{A3C393A5-0060-4283-AAE0-F235F1A92CD9}"/>
              </a:ext>
            </a:extLst>
          </p:cNvPr>
          <p:cNvSpPr/>
          <p:nvPr/>
        </p:nvSpPr>
        <p:spPr>
          <a:xfrm>
            <a:off x="1345812" y="5711979"/>
            <a:ext cx="1348423" cy="536421"/>
          </a:xfrm>
          <a:prstGeom prst="downArrow">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ゴシック" panose="020B0609070205080204" pitchFamily="49" charset="-128"/>
                <a:ea typeface="ＭＳ ゴシック" panose="020B0609070205080204" pitchFamily="49" charset="-128"/>
              </a:rPr>
              <a:t>クリックすると</a:t>
            </a:r>
          </a:p>
        </p:txBody>
      </p:sp>
      <p:sp>
        <p:nvSpPr>
          <p:cNvPr id="32" name="タイトル 1">
            <a:extLst>
              <a:ext uri="{FF2B5EF4-FFF2-40B4-BE49-F238E27FC236}">
                <a16:creationId xmlns:a16="http://schemas.microsoft.com/office/drawing/2014/main" id="{2DDB8ABB-D562-40A8-A0A3-2050CB3AF65F}"/>
              </a:ext>
            </a:extLst>
          </p:cNvPr>
          <p:cNvSpPr txBox="1">
            <a:spLocks/>
          </p:cNvSpPr>
          <p:nvPr/>
        </p:nvSpPr>
        <p:spPr>
          <a:xfrm>
            <a:off x="1043940" y="8491852"/>
            <a:ext cx="1046160" cy="432325"/>
          </a:xfrm>
          <a:prstGeom prst="rect">
            <a:avLst/>
          </a:prstGeom>
          <a:noFill/>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800" dirty="0">
                <a:latin typeface="HG丸ｺﾞｼｯｸM-PRO" panose="020F0600000000000000" pitchFamily="50" charset="-128"/>
                <a:ea typeface="HG丸ｺﾞｼｯｸM-PRO" panose="020F0600000000000000" pitchFamily="50" charset="-128"/>
              </a:rPr>
              <a:t>連絡先：代表</a:t>
            </a:r>
            <a:endParaRPr lang="en-US" altLang="ja-JP" sz="800" dirty="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富田 一郎</a:t>
            </a:r>
            <a:endParaRPr lang="en-US" altLang="ja-JP" sz="800" dirty="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a:t>
            </a:r>
            <a:r>
              <a:rPr lang="en-US" altLang="ja-JP" sz="800" dirty="0">
                <a:latin typeface="HG丸ｺﾞｼｯｸM-PRO" panose="020F0600000000000000" pitchFamily="50" charset="-128"/>
                <a:ea typeface="HG丸ｺﾞｼｯｸM-PRO" panose="020F0600000000000000" pitchFamily="50" charset="-128"/>
              </a:rPr>
              <a:t>059-365-</a:t>
            </a:r>
          </a:p>
        </p:txBody>
      </p:sp>
      <p:sp>
        <p:nvSpPr>
          <p:cNvPr id="33" name="タイトル 1">
            <a:extLst>
              <a:ext uri="{FF2B5EF4-FFF2-40B4-BE49-F238E27FC236}">
                <a16:creationId xmlns:a16="http://schemas.microsoft.com/office/drawing/2014/main" id="{A9F70F80-C2CD-4F9F-B2B2-FD317D7B988C}"/>
              </a:ext>
            </a:extLst>
          </p:cNvPr>
          <p:cNvSpPr txBox="1">
            <a:spLocks/>
          </p:cNvSpPr>
          <p:nvPr/>
        </p:nvSpPr>
        <p:spPr>
          <a:xfrm>
            <a:off x="2043198" y="8498812"/>
            <a:ext cx="896168" cy="432325"/>
          </a:xfrm>
          <a:prstGeom prst="rect">
            <a:avLst/>
          </a:prstGeom>
          <a:noFill/>
          <a:ln>
            <a:solidFill>
              <a:schemeClr val="tx1"/>
            </a:solid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800" dirty="0">
                <a:latin typeface="HG丸ｺﾞｼｯｸM-PRO" panose="020F0600000000000000" pitchFamily="50" charset="-128"/>
                <a:ea typeface="HG丸ｺﾞｼｯｸM-PRO" panose="020F0600000000000000" pitchFamily="50" charset="-128"/>
              </a:rPr>
              <a:t>クラブの</a:t>
            </a:r>
            <a:r>
              <a:rPr lang="en-US" altLang="ja-JP" sz="800" dirty="0">
                <a:latin typeface="HG丸ｺﾞｼｯｸM-PRO" panose="020F0600000000000000" pitchFamily="50" charset="-128"/>
                <a:ea typeface="HG丸ｺﾞｼｯｸM-PRO" panose="020F0600000000000000" pitchFamily="50" charset="-128"/>
              </a:rPr>
              <a:t>HP</a:t>
            </a:r>
            <a:r>
              <a:rPr lang="ja-JP" altLang="en-US" sz="800" dirty="0">
                <a:latin typeface="HG丸ｺﾞｼｯｸM-PRO" panose="020F0600000000000000" pitchFamily="50" charset="-128"/>
                <a:ea typeface="HG丸ｺﾞｼｯｸM-PRO" panose="020F0600000000000000" pitchFamily="50" charset="-128"/>
              </a:rPr>
              <a:t>は</a:t>
            </a:r>
            <a:endParaRPr lang="en-US" altLang="ja-JP" sz="800" dirty="0">
              <a:latin typeface="HG丸ｺﾞｼｯｸM-PRO" panose="020F0600000000000000" pitchFamily="50" charset="-128"/>
              <a:ea typeface="HG丸ｺﾞｼｯｸM-PRO" panose="020F0600000000000000" pitchFamily="50" charset="-128"/>
            </a:endParaRPr>
          </a:p>
          <a:p>
            <a:r>
              <a:rPr lang="en-US" altLang="ja-JP" sz="800" dirty="0">
                <a:solidFill>
                  <a:schemeClr val="tx1"/>
                </a:solidFill>
                <a:latin typeface="HG丸ｺﾞｼｯｸM-PRO" panose="020F0600000000000000" pitchFamily="50" charset="-128"/>
                <a:ea typeface="HG丸ｺﾞｼｯｸM-PRO" panose="020F0600000000000000" pitchFamily="50" charset="-128"/>
                <a:hlinkClick r:id="rId2" action="ppaction://hlinkfile">
                  <a:extLst>
                    <a:ext uri="{A12FA001-AC4F-418D-AE19-62706E023703}">
                      <ahyp:hlinkClr xmlns:ahyp="http://schemas.microsoft.com/office/drawing/2018/hyperlinkcolor" val="tx"/>
                    </a:ext>
                  </a:extLst>
                </a:hlinkClick>
              </a:rPr>
              <a:t>URL:http</a:t>
            </a:r>
            <a:r>
              <a:rPr lang="en-US" altLang="ja-JP" sz="800" dirty="0">
                <a:solidFill>
                  <a:schemeClr val="tx1"/>
                </a:solidFill>
                <a:latin typeface="HG丸ｺﾞｼｯｸM-PRO" panose="020F0600000000000000" pitchFamily="50" charset="-128"/>
                <a:ea typeface="HG丸ｺﾞｼｯｸM-PRO" panose="020F0600000000000000" pitchFamily="50" charset="-128"/>
              </a:rPr>
              <a:t> </a:t>
            </a:r>
            <a:r>
              <a:rPr lang="ja-JP" altLang="en-US" sz="800" dirty="0">
                <a:latin typeface="HG丸ｺﾞｼｯｸM-PRO" panose="020F0600000000000000" pitchFamily="50" charset="-128"/>
                <a:ea typeface="HG丸ｺﾞｼｯｸM-PRO" panose="020F0600000000000000" pitchFamily="50" charset="-128"/>
              </a:rPr>
              <a:t>～</a:t>
            </a:r>
            <a:endParaRPr lang="en-US" altLang="ja-JP" sz="800" dirty="0">
              <a:latin typeface="HG丸ｺﾞｼｯｸM-PRO" panose="020F0600000000000000" pitchFamily="50" charset="-128"/>
              <a:ea typeface="HG丸ｺﾞｼｯｸM-PRO" panose="020F0600000000000000" pitchFamily="50" charset="-128"/>
            </a:endParaRPr>
          </a:p>
        </p:txBody>
      </p:sp>
      <p:sp>
        <p:nvSpPr>
          <p:cNvPr id="34" name="タイトル 1">
            <a:extLst>
              <a:ext uri="{FF2B5EF4-FFF2-40B4-BE49-F238E27FC236}">
                <a16:creationId xmlns:a16="http://schemas.microsoft.com/office/drawing/2014/main" id="{CABD8994-7FAA-427F-95B8-79031C2751E8}"/>
              </a:ext>
            </a:extLst>
          </p:cNvPr>
          <p:cNvSpPr txBox="1">
            <a:spLocks/>
          </p:cNvSpPr>
          <p:nvPr/>
        </p:nvSpPr>
        <p:spPr>
          <a:xfrm>
            <a:off x="3781427" y="7407867"/>
            <a:ext cx="1924048" cy="653736"/>
          </a:xfrm>
          <a:prstGeom prst="rect">
            <a:avLst/>
          </a:prstGeom>
          <a:ln>
            <a:solidFill>
              <a:schemeClr val="tx1"/>
            </a:solid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ts val="20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があるクラブは、</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へリンクします</a:t>
            </a:r>
            <a:r>
              <a:rPr lang="ja-JP" altLang="en-US" sz="900" dirty="0">
                <a:latin typeface="HG丸ｺﾞｼｯｸM-PRO" panose="020F0600000000000000" pitchFamily="50" charset="-128"/>
                <a:ea typeface="HG丸ｺﾞｼｯｸM-PRO" panose="020F0600000000000000" pitchFamily="50" charset="-128"/>
              </a:rPr>
              <a:t>（繋ぎます）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5" name="タイトル 1">
            <a:extLst>
              <a:ext uri="{FF2B5EF4-FFF2-40B4-BE49-F238E27FC236}">
                <a16:creationId xmlns:a16="http://schemas.microsoft.com/office/drawing/2014/main" id="{124A2A5E-153E-4E63-A807-A4D2A7140CC6}"/>
              </a:ext>
            </a:extLst>
          </p:cNvPr>
          <p:cNvSpPr txBox="1">
            <a:spLocks/>
          </p:cNvSpPr>
          <p:nvPr/>
        </p:nvSpPr>
        <p:spPr>
          <a:xfrm>
            <a:off x="3781427" y="8251063"/>
            <a:ext cx="1924048" cy="896390"/>
          </a:xfrm>
          <a:prstGeom prst="rect">
            <a:avLst/>
          </a:prstGeom>
          <a:ln>
            <a:solidFill>
              <a:schemeClr val="tx1"/>
            </a:solid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ts val="2000"/>
              </a:lnSpc>
            </a:pPr>
            <a:r>
              <a:rPr lang="en-US" altLang="ja-JP" sz="1100" dirty="0">
                <a:latin typeface="HG丸ｺﾞｼｯｸM-PRO" panose="020F0600000000000000" pitchFamily="50" charset="-128"/>
                <a:ea typeface="HG丸ｺﾞｼｯｸM-PRO" panose="020F0600000000000000" pitchFamily="50" charset="-128"/>
              </a:rPr>
              <a:t>YouTube</a:t>
            </a:r>
            <a:r>
              <a:rPr lang="ja-JP" altLang="en-US" sz="1100" dirty="0">
                <a:latin typeface="HG丸ｺﾞｼｯｸM-PRO" panose="020F0600000000000000" pitchFamily="50" charset="-128"/>
                <a:ea typeface="HG丸ｺﾞｼｯｸM-PRO" panose="020F0600000000000000" pitchFamily="50" charset="-128"/>
              </a:rPr>
              <a:t>を活用している場合は、</a:t>
            </a:r>
            <a:r>
              <a:rPr lang="en-US" altLang="ja-JP" sz="1100" dirty="0">
                <a:latin typeface="HG丸ｺﾞｼｯｸM-PRO" panose="020F0600000000000000" pitchFamily="50" charset="-128"/>
                <a:ea typeface="HG丸ｺﾞｼｯｸM-PRO" panose="020F0600000000000000" pitchFamily="50" charset="-128"/>
              </a:rPr>
              <a:t>YouTube</a:t>
            </a:r>
            <a:r>
              <a:rPr lang="ja-JP" altLang="en-US" sz="1100" dirty="0">
                <a:latin typeface="HG丸ｺﾞｼｯｸM-PRO" panose="020F0600000000000000" pitchFamily="50" charset="-128"/>
                <a:ea typeface="HG丸ｺﾞｼｯｸM-PRO" panose="020F0600000000000000" pitchFamily="50" charset="-128"/>
              </a:rPr>
              <a:t>へ</a:t>
            </a:r>
            <a:endParaRPr lang="en-US" altLang="ja-JP" sz="1100" dirty="0">
              <a:latin typeface="HG丸ｺﾞｼｯｸM-PRO" panose="020F0600000000000000" pitchFamily="50" charset="-128"/>
              <a:ea typeface="HG丸ｺﾞｼｯｸM-PRO" panose="020F0600000000000000" pitchFamily="50" charset="-128"/>
            </a:endParaRPr>
          </a:p>
          <a:p>
            <a:pPr>
              <a:lnSpc>
                <a:spcPts val="2000"/>
              </a:lnSpc>
            </a:pPr>
            <a:r>
              <a:rPr lang="ja-JP" altLang="en-US" sz="1100" dirty="0">
                <a:latin typeface="HG丸ｺﾞｼｯｸM-PRO" panose="020F0600000000000000" pitchFamily="50" charset="-128"/>
                <a:ea typeface="HG丸ｺﾞｼｯｸM-PRO" panose="020F0600000000000000" pitchFamily="50" charset="-128"/>
              </a:rPr>
              <a:t>リンクします</a:t>
            </a:r>
            <a:endParaRPr lang="en-US" altLang="ja-JP" sz="1100" dirty="0">
              <a:latin typeface="HG丸ｺﾞｼｯｸM-PRO" panose="020F0600000000000000" pitchFamily="50" charset="-128"/>
              <a:ea typeface="HG丸ｺﾞｼｯｸM-PRO" panose="020F0600000000000000" pitchFamily="50" charset="-128"/>
            </a:endParaRPr>
          </a:p>
        </p:txBody>
      </p:sp>
      <p:cxnSp>
        <p:nvCxnSpPr>
          <p:cNvPr id="36" name="直線矢印コネクタ 35">
            <a:extLst>
              <a:ext uri="{FF2B5EF4-FFF2-40B4-BE49-F238E27FC236}">
                <a16:creationId xmlns:a16="http://schemas.microsoft.com/office/drawing/2014/main" id="{036A16BB-9105-46E7-A7C9-31E7715BC042}"/>
              </a:ext>
            </a:extLst>
          </p:cNvPr>
          <p:cNvCxnSpPr>
            <a:cxnSpLocks/>
          </p:cNvCxnSpPr>
          <p:nvPr/>
        </p:nvCxnSpPr>
        <p:spPr>
          <a:xfrm flipV="1">
            <a:off x="2777329" y="8819682"/>
            <a:ext cx="981189" cy="2413"/>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3B095B3A-2105-4690-BFB9-F0EA9C0FD4A2}"/>
              </a:ext>
            </a:extLst>
          </p:cNvPr>
          <p:cNvCxnSpPr>
            <a:cxnSpLocks/>
          </p:cNvCxnSpPr>
          <p:nvPr/>
        </p:nvCxnSpPr>
        <p:spPr>
          <a:xfrm flipV="1">
            <a:off x="3388337" y="7723249"/>
            <a:ext cx="360079" cy="1132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CADCF3C-71D5-4EA9-B2B5-BDA0FADCF2AC}"/>
              </a:ext>
            </a:extLst>
          </p:cNvPr>
          <p:cNvCxnSpPr/>
          <p:nvPr/>
        </p:nvCxnSpPr>
        <p:spPr>
          <a:xfrm>
            <a:off x="3388337" y="7734570"/>
            <a:ext cx="0" cy="108511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コンテンツ プレースホルダー 6">
            <a:extLst>
              <a:ext uri="{FF2B5EF4-FFF2-40B4-BE49-F238E27FC236}">
                <a16:creationId xmlns:a16="http://schemas.microsoft.com/office/drawing/2014/main" id="{90D84060-519B-4CAF-ADB5-5E7018FBC718}"/>
              </a:ext>
            </a:extLst>
          </p:cNvPr>
          <p:cNvSpPr txBox="1">
            <a:spLocks/>
          </p:cNvSpPr>
          <p:nvPr/>
        </p:nvSpPr>
        <p:spPr>
          <a:xfrm>
            <a:off x="3213373" y="9331996"/>
            <a:ext cx="581025" cy="245158"/>
          </a:xfrm>
          <a:prstGeom prst="rect">
            <a:avLst/>
          </a:prstGeom>
        </p:spPr>
        <p:txBody>
          <a:bodyPr vert="horz" lIns="131744" tIns="65872" rIns="131744" bIns="65872" rtlCol="0" anchor="t">
            <a:noAutofit/>
          </a:bodyPr>
          <a:lstStyle>
            <a:lvl1pPr marL="0" indent="0" algn="l" defTabSz="438253" rtl="0" eaLnBrk="1" latinLnBrk="0" hangingPunct="1">
              <a:lnSpc>
                <a:spcPct val="150000"/>
              </a:lnSpc>
              <a:spcBef>
                <a:spcPts val="479"/>
              </a:spcBef>
              <a:spcAft>
                <a:spcPts val="575"/>
              </a:spcAft>
              <a:buFontTx/>
              <a:buNone/>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1pPr>
            <a:lvl2pPr marL="109563"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2pPr>
            <a:lvl3pPr marL="328690"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3pPr>
            <a:lvl4pPr marL="547816"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4pPr>
            <a:lvl5pPr marL="766942"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a:solidFill>
                  <a:schemeClr val="tx1">
                    <a:lumMod val="75000"/>
                    <a:lumOff val="25000"/>
                  </a:schemeClr>
                </a:solidFill>
                <a:latin typeface="メイリオ" panose="020B0604030504040204" pitchFamily="50" charset="-128"/>
                <a:ea typeface="メイリオ" panose="020B0604030504040204" pitchFamily="50" charset="-128"/>
                <a:cs typeface="+mn-cs"/>
              </a:defRPr>
            </a:lvl5pPr>
            <a:lvl6pPr marL="986069"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6pPr>
            <a:lvl7pPr marL="1205196"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7pPr>
            <a:lvl8pPr marL="1424322"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8pPr>
            <a:lvl9pPr marL="1643449" indent="-109563" algn="l" defTabSz="438253" rtl="0" eaLnBrk="1" latinLnBrk="0" hangingPunct="1">
              <a:lnSpc>
                <a:spcPct val="90000"/>
              </a:lnSpc>
              <a:spcBef>
                <a:spcPct val="30000"/>
              </a:spcBef>
              <a:buFont typeface="Arial" panose="020B0604020202020204" pitchFamily="34" charset="0"/>
              <a:buNone/>
              <a:defRPr kumimoji="1" sz="575" kern="1200">
                <a:solidFill>
                  <a:schemeClr val="tx1"/>
                </a:solidFill>
                <a:latin typeface="+mn-lt"/>
                <a:ea typeface="+mn-ea"/>
                <a:cs typeface="+mn-cs"/>
              </a:defRPr>
            </a:lvl9pPr>
          </a:lstStyle>
          <a:p>
            <a:pPr algn="ctr">
              <a:lnSpc>
                <a:spcPct val="100000"/>
              </a:lnSpc>
              <a:spcBef>
                <a:spcPts val="0"/>
              </a:spcBef>
              <a:spcAft>
                <a:spcPts val="0"/>
              </a:spcAft>
            </a:pPr>
            <a:r>
              <a:rPr lang="en-US" altLang="ja-JP" sz="900" dirty="0">
                <a:latin typeface="ＭＳ ゴシック" panose="020B0609070205080204" pitchFamily="49" charset="-128"/>
                <a:ea typeface="ＭＳ ゴシック" panose="020B0609070205080204" pitchFamily="49" charset="-128"/>
              </a:rPr>
              <a:t>( 2 )</a:t>
            </a:r>
          </a:p>
        </p:txBody>
      </p:sp>
      <p:sp>
        <p:nvSpPr>
          <p:cNvPr id="27" name="タイトル 1">
            <a:extLst>
              <a:ext uri="{FF2B5EF4-FFF2-40B4-BE49-F238E27FC236}">
                <a16:creationId xmlns:a16="http://schemas.microsoft.com/office/drawing/2014/main" id="{38BA1989-ADD4-4685-8C49-69F896FE6355}"/>
              </a:ext>
            </a:extLst>
          </p:cNvPr>
          <p:cNvSpPr txBox="1">
            <a:spLocks/>
          </p:cNvSpPr>
          <p:nvPr/>
        </p:nvSpPr>
        <p:spPr>
          <a:xfrm>
            <a:off x="3956978" y="2812877"/>
            <a:ext cx="2005961" cy="245075"/>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000" dirty="0">
                <a:latin typeface="HG丸ｺﾞｼｯｸM-PRO" panose="020F0600000000000000" pitchFamily="50" charset="-128"/>
                <a:ea typeface="HG丸ｺﾞｼｯｸM-PRO" panose="020F0600000000000000" pitchFamily="50" charset="-128"/>
              </a:rPr>
              <a:t>②スポーツクラブを開く</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30" name="タイトル 1">
            <a:extLst>
              <a:ext uri="{FF2B5EF4-FFF2-40B4-BE49-F238E27FC236}">
                <a16:creationId xmlns:a16="http://schemas.microsoft.com/office/drawing/2014/main" id="{A5857173-0A5D-44C1-A2A1-DFAA9CD83002}"/>
              </a:ext>
            </a:extLst>
          </p:cNvPr>
          <p:cNvSpPr txBox="1">
            <a:spLocks/>
          </p:cNvSpPr>
          <p:nvPr/>
        </p:nvSpPr>
        <p:spPr>
          <a:xfrm>
            <a:off x="3763811" y="4136852"/>
            <a:ext cx="2005961" cy="245075"/>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000" dirty="0">
                <a:latin typeface="HG丸ｺﾞｼｯｸM-PRO" panose="020F0600000000000000" pitchFamily="50" charset="-128"/>
                <a:ea typeface="HG丸ｺﾞｼｯｸM-PRO" panose="020F0600000000000000" pitchFamily="50" charset="-128"/>
              </a:rPr>
              <a:t>③スポーツクラブ一覧が開く</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31" name="タイトル 1">
            <a:extLst>
              <a:ext uri="{FF2B5EF4-FFF2-40B4-BE49-F238E27FC236}">
                <a16:creationId xmlns:a16="http://schemas.microsoft.com/office/drawing/2014/main" id="{6C2EF7FC-FBDB-4DAA-91EF-3310F0520A0D}"/>
              </a:ext>
            </a:extLst>
          </p:cNvPr>
          <p:cNvSpPr txBox="1">
            <a:spLocks/>
          </p:cNvSpPr>
          <p:nvPr/>
        </p:nvSpPr>
        <p:spPr>
          <a:xfrm>
            <a:off x="1076574" y="4976774"/>
            <a:ext cx="1972694" cy="245075"/>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000" dirty="0">
                <a:latin typeface="HG丸ｺﾞｼｯｸM-PRO" panose="020F0600000000000000" pitchFamily="50" charset="-128"/>
                <a:ea typeface="HG丸ｺﾞｼｯｸM-PRO" panose="020F0600000000000000" pitchFamily="50" charset="-128"/>
              </a:rPr>
              <a:t>④特定のスポーツクラブを開く</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37" name="タイトル 1">
            <a:extLst>
              <a:ext uri="{FF2B5EF4-FFF2-40B4-BE49-F238E27FC236}">
                <a16:creationId xmlns:a16="http://schemas.microsoft.com/office/drawing/2014/main" id="{1A397E91-29DB-4AF7-9749-83B83511B01D}"/>
              </a:ext>
            </a:extLst>
          </p:cNvPr>
          <p:cNvSpPr txBox="1">
            <a:spLocks/>
          </p:cNvSpPr>
          <p:nvPr/>
        </p:nvSpPr>
        <p:spPr>
          <a:xfrm>
            <a:off x="1017042" y="6405767"/>
            <a:ext cx="2005961" cy="245075"/>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000" dirty="0">
                <a:latin typeface="HG丸ｺﾞｼｯｸM-PRO" panose="020F0600000000000000" pitchFamily="50" charset="-128"/>
                <a:ea typeface="HG丸ｺﾞｼｯｸM-PRO" panose="020F0600000000000000" pitchFamily="50" charset="-128"/>
              </a:rPr>
              <a:t>⑤＜ クラブ紹介 ＞が開く</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39" name="タイトル 1">
            <a:extLst>
              <a:ext uri="{FF2B5EF4-FFF2-40B4-BE49-F238E27FC236}">
                <a16:creationId xmlns:a16="http://schemas.microsoft.com/office/drawing/2014/main" id="{A4E58D6E-7DC8-436D-87F3-7A544381571A}"/>
              </a:ext>
            </a:extLst>
          </p:cNvPr>
          <p:cNvSpPr txBox="1">
            <a:spLocks/>
          </p:cNvSpPr>
          <p:nvPr/>
        </p:nvSpPr>
        <p:spPr>
          <a:xfrm>
            <a:off x="3748993" y="6995798"/>
            <a:ext cx="2005961" cy="393019"/>
          </a:xfrm>
          <a:prstGeom prst="rect">
            <a:avLst/>
          </a:prstGeom>
          <a:ln>
            <a:no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000" dirty="0">
                <a:latin typeface="HG丸ｺﾞｼｯｸM-PRO" panose="020F0600000000000000" pitchFamily="50" charset="-128"/>
                <a:ea typeface="HG丸ｺﾞｼｯｸM-PRO" panose="020F0600000000000000" pitchFamily="50" charset="-128"/>
              </a:rPr>
              <a:t>⑥さらに詳しい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 クラブ紹介 ＞が開く</a:t>
            </a:r>
            <a:endParaRPr lang="en-US" altLang="ja-JP" sz="1000" dirty="0">
              <a:latin typeface="HG丸ｺﾞｼｯｸM-PRO" panose="020F0600000000000000" pitchFamily="50" charset="-128"/>
              <a:ea typeface="HG丸ｺﾞｼｯｸM-PRO" panose="020F0600000000000000" pitchFamily="50" charset="-128"/>
            </a:endParaRPr>
          </a:p>
        </p:txBody>
      </p:sp>
      <p:pic>
        <p:nvPicPr>
          <p:cNvPr id="6" name="図 5">
            <a:extLst>
              <a:ext uri="{FF2B5EF4-FFF2-40B4-BE49-F238E27FC236}">
                <a16:creationId xmlns:a16="http://schemas.microsoft.com/office/drawing/2014/main" id="{F9D659F5-ECA8-4B7C-A807-5725579A6A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307" y="2105873"/>
            <a:ext cx="1928493" cy="2162270"/>
          </a:xfrm>
          <a:prstGeom prst="rect">
            <a:avLst/>
          </a:prstGeom>
          <a:ln>
            <a:solidFill>
              <a:schemeClr val="tx1"/>
            </a:solidFill>
          </a:ln>
        </p:spPr>
      </p:pic>
      <p:sp>
        <p:nvSpPr>
          <p:cNvPr id="41" name="額縁 12">
            <a:extLst>
              <a:ext uri="{FF2B5EF4-FFF2-40B4-BE49-F238E27FC236}">
                <a16:creationId xmlns:a16="http://schemas.microsoft.com/office/drawing/2014/main" id="{95983C16-9B5B-4D79-89E2-24D1E671C286}"/>
              </a:ext>
            </a:extLst>
          </p:cNvPr>
          <p:cNvSpPr/>
          <p:nvPr/>
        </p:nvSpPr>
        <p:spPr>
          <a:xfrm>
            <a:off x="4046273" y="3102359"/>
            <a:ext cx="1414784" cy="309573"/>
          </a:xfrm>
          <a:prstGeom prst="beve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2"/>
                </a:solidFill>
                <a:latin typeface="UD デジタル 教科書体 NK-B" panose="02020700000000000000" pitchFamily="18" charset="-128"/>
                <a:ea typeface="UD デジタル 教科書体 NK-B" panose="02020700000000000000" pitchFamily="18" charset="-128"/>
              </a:rPr>
              <a:t>スポーツクラブ</a:t>
            </a:r>
          </a:p>
        </p:txBody>
      </p:sp>
      <p:cxnSp>
        <p:nvCxnSpPr>
          <p:cNvPr id="44" name="直線矢印コネクタ 43">
            <a:extLst>
              <a:ext uri="{FF2B5EF4-FFF2-40B4-BE49-F238E27FC236}">
                <a16:creationId xmlns:a16="http://schemas.microsoft.com/office/drawing/2014/main" id="{E5C157CD-0764-45AE-9956-141A57CF0A90}"/>
              </a:ext>
            </a:extLst>
          </p:cNvPr>
          <p:cNvCxnSpPr>
            <a:cxnSpLocks/>
            <a:endCxn id="27" idx="1"/>
          </p:cNvCxnSpPr>
          <p:nvPr/>
        </p:nvCxnSpPr>
        <p:spPr>
          <a:xfrm flipV="1">
            <a:off x="1257119" y="2935415"/>
            <a:ext cx="2699859" cy="108049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8" name="図 7">
            <a:extLst>
              <a:ext uri="{FF2B5EF4-FFF2-40B4-BE49-F238E27FC236}">
                <a16:creationId xmlns:a16="http://schemas.microsoft.com/office/drawing/2014/main" id="{07BA10AB-EDC0-46EB-8E1D-CD9FA6D4FD7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70824" y="4400977"/>
            <a:ext cx="1972694" cy="2343998"/>
          </a:xfrm>
          <a:prstGeom prst="rect">
            <a:avLst/>
          </a:prstGeom>
          <a:ln>
            <a:solidFill>
              <a:schemeClr val="tx1"/>
            </a:solidFill>
          </a:ln>
        </p:spPr>
      </p:pic>
      <p:cxnSp>
        <p:nvCxnSpPr>
          <p:cNvPr id="29" name="直線矢印コネクタ 28">
            <a:extLst>
              <a:ext uri="{FF2B5EF4-FFF2-40B4-BE49-F238E27FC236}">
                <a16:creationId xmlns:a16="http://schemas.microsoft.com/office/drawing/2014/main" id="{0F5E4FF4-CC4B-424D-80DF-DDB9471D99B5}"/>
              </a:ext>
            </a:extLst>
          </p:cNvPr>
          <p:cNvCxnSpPr>
            <a:cxnSpLocks/>
          </p:cNvCxnSpPr>
          <p:nvPr/>
        </p:nvCxnSpPr>
        <p:spPr>
          <a:xfrm flipH="1">
            <a:off x="2995710" y="5049278"/>
            <a:ext cx="961268" cy="5756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吹き出し: 角を丸めた四角形 39">
            <a:extLst>
              <a:ext uri="{FF2B5EF4-FFF2-40B4-BE49-F238E27FC236}">
                <a16:creationId xmlns:a16="http://schemas.microsoft.com/office/drawing/2014/main" id="{22D0178F-6413-44BF-8E60-1CB7D7DA2752}"/>
              </a:ext>
            </a:extLst>
          </p:cNvPr>
          <p:cNvSpPr/>
          <p:nvPr/>
        </p:nvSpPr>
        <p:spPr>
          <a:xfrm>
            <a:off x="5823169" y="5407372"/>
            <a:ext cx="590388" cy="609214"/>
          </a:xfrm>
          <a:prstGeom prst="wedgeRoundRectCallout">
            <a:avLst>
              <a:gd name="adj1" fmla="val -94051"/>
              <a:gd name="adj2" fmla="val -30588"/>
              <a:gd name="adj3" fmla="val 16667"/>
            </a:avLst>
          </a:prstGeom>
          <a:solidFill>
            <a:srgbClr val="FBE3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900" b="1" dirty="0">
                <a:solidFill>
                  <a:schemeClr val="tx1"/>
                </a:solidFill>
              </a:rPr>
              <a:t>クラブ</a:t>
            </a:r>
            <a:endParaRPr kumimoji="1" lang="en-US" altLang="ja-JP" sz="900" b="1" dirty="0">
              <a:solidFill>
                <a:schemeClr val="tx1"/>
              </a:solidFill>
            </a:endParaRPr>
          </a:p>
          <a:p>
            <a:pPr algn="ctr">
              <a:lnSpc>
                <a:spcPts val="1000"/>
              </a:lnSpc>
            </a:pPr>
            <a:r>
              <a:rPr kumimoji="1" lang="ja-JP" altLang="en-US" sz="900" b="1" dirty="0">
                <a:solidFill>
                  <a:schemeClr val="tx1"/>
                </a:solidFill>
              </a:rPr>
              <a:t>紹介</a:t>
            </a:r>
          </a:p>
        </p:txBody>
      </p:sp>
    </p:spTree>
    <p:extLst>
      <p:ext uri="{BB962C8B-B14F-4D97-AF65-F5344CB8AC3E}">
        <p14:creationId xmlns:p14="http://schemas.microsoft.com/office/powerpoint/2010/main" val="2748435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76887-D78F-467A-8EFB-65B5A9AB0F84}"/>
              </a:ext>
            </a:extLst>
          </p:cNvPr>
          <p:cNvSpPr>
            <a:spLocks noGrp="1"/>
          </p:cNvSpPr>
          <p:nvPr>
            <p:ph type="title"/>
          </p:nvPr>
        </p:nvSpPr>
        <p:spPr>
          <a:xfrm>
            <a:off x="2005964" y="497204"/>
            <a:ext cx="2764747" cy="329847"/>
          </a:xfrm>
        </p:spPr>
        <p:txBody>
          <a:bodyPr anchor="t">
            <a:normAutofit/>
          </a:bodyPr>
          <a:lstStyle/>
          <a:p>
            <a:pPr algn="ctr"/>
            <a:r>
              <a:rPr lang="ja-JP" altLang="en-US" sz="1400" u="sng" dirty="0">
                <a:latin typeface="HG丸ｺﾞｼｯｸM-PRO" panose="020F0600000000000000" pitchFamily="50" charset="-128"/>
                <a:ea typeface="HG丸ｺﾞｼｯｸM-PRO" panose="020F0600000000000000" pitchFamily="50" charset="-128"/>
              </a:rPr>
              <a:t>返信 </a:t>
            </a:r>
            <a:r>
              <a:rPr lang="ja-JP" altLang="en-US" sz="1100" u="sng" dirty="0">
                <a:latin typeface="HG丸ｺﾞｼｯｸM-PRO" panose="020F0600000000000000" pitchFamily="50" charset="-128"/>
                <a:ea typeface="HG丸ｺﾞｼｯｸM-PRO" panose="020F0600000000000000" pitchFamily="50" charset="-128"/>
              </a:rPr>
              <a:t>及び</a:t>
            </a:r>
            <a:r>
              <a:rPr lang="ja-JP" altLang="en-US" sz="1400" u="sng" dirty="0">
                <a:latin typeface="HG丸ｺﾞｼｯｸM-PRO" panose="020F0600000000000000" pitchFamily="50" charset="-128"/>
                <a:ea typeface="HG丸ｺﾞｼｯｸM-PRO" panose="020F0600000000000000" pitchFamily="50" charset="-128"/>
              </a:rPr>
              <a:t> 合意書</a:t>
            </a:r>
          </a:p>
        </p:txBody>
      </p:sp>
      <p:sp>
        <p:nvSpPr>
          <p:cNvPr id="13" name="タイトル 1">
            <a:extLst>
              <a:ext uri="{FF2B5EF4-FFF2-40B4-BE49-F238E27FC236}">
                <a16:creationId xmlns:a16="http://schemas.microsoft.com/office/drawing/2014/main" id="{83DD3713-C0F9-4344-8BDE-94C26584AEF4}"/>
              </a:ext>
            </a:extLst>
          </p:cNvPr>
          <p:cNvSpPr txBox="1">
            <a:spLocks/>
          </p:cNvSpPr>
          <p:nvPr/>
        </p:nvSpPr>
        <p:spPr>
          <a:xfrm>
            <a:off x="781052" y="1098322"/>
            <a:ext cx="5553074" cy="6067465"/>
          </a:xfrm>
          <a:prstGeom prst="rect">
            <a:avLst/>
          </a:prstGeom>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ts val="1800"/>
              </a:lnSpc>
            </a:pPr>
            <a:r>
              <a:rPr lang="en-US" altLang="ja-JP" sz="1100" dirty="0">
                <a:latin typeface="HG丸ｺﾞｼｯｸM-PRO" panose="020F0600000000000000" pitchFamily="50" charset="-128"/>
                <a:ea typeface="HG丸ｺﾞｼｯｸM-PRO" panose="020F0600000000000000" pitchFamily="50" charset="-128"/>
              </a:rPr>
              <a:t>1,</a:t>
            </a:r>
            <a:r>
              <a:rPr lang="ja-JP" altLang="en-US" sz="1100" dirty="0">
                <a:latin typeface="HG丸ｺﾞｼｯｸM-PRO" panose="020F0600000000000000" pitchFamily="50" charset="-128"/>
                <a:ea typeface="HG丸ｺﾞｼｯｸM-PRO" panose="020F0600000000000000" pitchFamily="50" charset="-128"/>
              </a:rPr>
              <a:t> 富田地区ホームページ（以下、</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と表記）へ</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あなたのクラブを掲載してもいいですか？</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en-US" altLang="ja-JP" sz="1100" dirty="0">
                <a:latin typeface="HG丸ｺﾞｼｯｸM-PRO" panose="020F0600000000000000" pitchFamily="50" charset="-128"/>
                <a:ea typeface="HG丸ｺﾞｼｯｸM-PRO" panose="020F0600000000000000" pitchFamily="50" charset="-128"/>
              </a:rPr>
              <a:t>2, </a:t>
            </a:r>
            <a:r>
              <a:rPr lang="ja-JP" altLang="en-US" sz="1100" dirty="0">
                <a:latin typeface="HG丸ｺﾞｼｯｸM-PRO" panose="020F0600000000000000" pitchFamily="50" charset="-128"/>
                <a:ea typeface="HG丸ｺﾞｼｯｸM-PRO" panose="020F0600000000000000" pitchFamily="50" charset="-128"/>
              </a:rPr>
              <a:t>あなたのクラブの参加メンバーは何人ですか？</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en-US" altLang="ja-JP" sz="1100" dirty="0">
                <a:latin typeface="HG丸ｺﾞｼｯｸM-PRO" panose="020F0600000000000000" pitchFamily="50" charset="-128"/>
                <a:ea typeface="HG丸ｺﾞｼｯｸM-PRO" panose="020F0600000000000000" pitchFamily="50" charset="-128"/>
              </a:rPr>
              <a:t>3, </a:t>
            </a:r>
            <a:r>
              <a:rPr lang="ja-JP" altLang="en-US" sz="1100" dirty="0">
                <a:latin typeface="HG丸ｺﾞｼｯｸM-PRO" panose="020F0600000000000000" pitchFamily="50" charset="-128"/>
                <a:ea typeface="HG丸ｺﾞｼｯｸM-PRO" panose="020F0600000000000000" pitchFamily="50" charset="-128"/>
              </a:rPr>
              <a:t>上記</a:t>
            </a:r>
            <a:r>
              <a:rPr lang="en-US" altLang="ja-JP" sz="1100" dirty="0">
                <a:latin typeface="HG丸ｺﾞｼｯｸM-PRO" panose="020F0600000000000000" pitchFamily="50" charset="-128"/>
                <a:ea typeface="HG丸ｺﾞｼｯｸM-PRO" panose="020F0600000000000000" pitchFamily="50" charset="-128"/>
              </a:rPr>
              <a:t>1,</a:t>
            </a:r>
            <a:r>
              <a:rPr lang="ja-JP" altLang="en-US" sz="1100" dirty="0">
                <a:latin typeface="HG丸ｺﾞｼｯｸM-PRO" panose="020F0600000000000000" pitchFamily="50" charset="-128"/>
                <a:ea typeface="HG丸ｺﾞｼｯｸM-PRO" panose="020F0600000000000000" pitchFamily="50" charset="-128"/>
              </a:rPr>
              <a:t>で　</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への掲載が「はい」の場合ーーー</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1)</a:t>
            </a:r>
            <a:r>
              <a:rPr lang="ja-JP" altLang="en-US" sz="1100" dirty="0">
                <a:latin typeface="HG丸ｺﾞｼｯｸM-PRO" panose="020F0600000000000000" pitchFamily="50" charset="-128"/>
                <a:ea typeface="HG丸ｺﾞｼｯｸM-PRO" panose="020F0600000000000000" pitchFamily="50" charset="-128"/>
              </a:rPr>
              <a:t>「クラブ紹介」（添付</a:t>
            </a:r>
            <a:r>
              <a:rPr lang="en-US" altLang="ja-JP" sz="1100" dirty="0">
                <a:latin typeface="HG丸ｺﾞｼｯｸM-PRO" panose="020F0600000000000000" pitchFamily="50" charset="-128"/>
                <a:ea typeface="HG丸ｺﾞｼｯｸM-PRO" panose="020F0600000000000000" pitchFamily="50" charset="-128"/>
              </a:rPr>
              <a:t>4</a:t>
            </a:r>
            <a:r>
              <a:rPr lang="ja-JP" altLang="en-US" sz="1100" dirty="0">
                <a:latin typeface="HG丸ｺﾞｼｯｸM-PRO" panose="020F0600000000000000" pitchFamily="50" charset="-128"/>
                <a:ea typeface="HG丸ｺﾞｼｯｸM-PRO" panose="020F0600000000000000" pitchFamily="50" charset="-128"/>
              </a:rPr>
              <a:t>ページ）表を記入ください</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クラブの</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やブログがある場合は</a:t>
            </a:r>
            <a:r>
              <a:rPr lang="en-US" altLang="ja-JP" sz="1100" dirty="0">
                <a:latin typeface="HG丸ｺﾞｼｯｸM-PRO" panose="020F0600000000000000" pitchFamily="50" charset="-128"/>
                <a:ea typeface="HG丸ｺﾞｼｯｸM-PRO" panose="020F0600000000000000" pitchFamily="50" charset="-128"/>
              </a:rPr>
              <a:t>URL</a:t>
            </a:r>
            <a:r>
              <a:rPr lang="ja-JP" altLang="en-US" sz="1100" dirty="0">
                <a:latin typeface="HG丸ｺﾞｼｯｸM-PRO" panose="020F0600000000000000" pitchFamily="50" charset="-128"/>
                <a:ea typeface="HG丸ｺﾞｼｯｸM-PRO" panose="020F0600000000000000" pitchFamily="50" charset="-128"/>
              </a:rPr>
              <a:t>を記入ください</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自クラブの</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がない場合は、上位団体（四日市○○クラブ等）でも</a:t>
            </a:r>
            <a:r>
              <a:rPr lang="en-US" altLang="ja-JP" sz="1100" dirty="0">
                <a:latin typeface="HG丸ｺﾞｼｯｸM-PRO" panose="020F0600000000000000" pitchFamily="50" charset="-128"/>
                <a:ea typeface="HG丸ｺﾞｼｯｸM-PRO" panose="020F0600000000000000" pitchFamily="50" charset="-128"/>
              </a:rPr>
              <a:t>OK</a:t>
            </a:r>
            <a:r>
              <a:rPr lang="ja-JP" altLang="en-US" sz="1100" dirty="0">
                <a:latin typeface="HG丸ｺﾞｼｯｸM-PRO" panose="020F0600000000000000" pitchFamily="50" charset="-128"/>
                <a:ea typeface="HG丸ｺﾞｼｯｸM-PRO" panose="020F0600000000000000" pitchFamily="50" charset="-128"/>
              </a:rPr>
              <a:t>です</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en-US" altLang="ja-JP" sz="1100" dirty="0">
                <a:latin typeface="HG丸ｺﾞｼｯｸM-PRO" panose="020F0600000000000000" pitchFamily="50" charset="-128"/>
                <a:ea typeface="HG丸ｺﾞｼｯｸM-PRO" panose="020F0600000000000000" pitchFamily="50" charset="-128"/>
              </a:rPr>
              <a:t>4, YouTube</a:t>
            </a:r>
            <a:r>
              <a:rPr lang="ja-JP" altLang="en-US" sz="1100" dirty="0">
                <a:latin typeface="HG丸ｺﾞｼｯｸM-PRO" panose="020F0600000000000000" pitchFamily="50" charset="-128"/>
                <a:ea typeface="HG丸ｺﾞｼｯｸM-PRO" panose="020F0600000000000000" pitchFamily="50" charset="-128"/>
              </a:rPr>
              <a:t>等を活用している場合、リンクしてもよい場合は</a:t>
            </a:r>
            <a:r>
              <a:rPr lang="en-US" altLang="ja-JP" sz="1100" dirty="0">
                <a:latin typeface="HG丸ｺﾞｼｯｸM-PRO" panose="020F0600000000000000" pitchFamily="50" charset="-128"/>
                <a:ea typeface="HG丸ｺﾞｼｯｸM-PRO" panose="020F0600000000000000" pitchFamily="50" charset="-128"/>
              </a:rPr>
              <a:t>URL</a:t>
            </a:r>
            <a:r>
              <a:rPr lang="ja-JP" altLang="en-US" sz="1100" dirty="0">
                <a:latin typeface="HG丸ｺﾞｼｯｸM-PRO" panose="020F0600000000000000" pitchFamily="50" charset="-128"/>
                <a:ea typeface="HG丸ｺﾞｼｯｸM-PRO" panose="020F0600000000000000" pitchFamily="50" charset="-128"/>
              </a:rPr>
              <a:t>を記入ください</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 合意事項</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1)</a:t>
            </a:r>
            <a:r>
              <a:rPr lang="ja-JP" altLang="en-US" sz="1100" dirty="0">
                <a:latin typeface="HG丸ｺﾞｼｯｸM-PRO" panose="020F0600000000000000" pitchFamily="50" charset="-128"/>
                <a:ea typeface="HG丸ｺﾞｼｯｸM-PRO" panose="020F0600000000000000" pitchFamily="50" charset="-128"/>
              </a:rPr>
              <a:t>富田地区</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広報部の</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から自クラブのクラブ紹介、自クラブの</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及び</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YouTube</a:t>
            </a:r>
            <a:r>
              <a:rPr lang="ja-JP" altLang="en-US" sz="1100" dirty="0">
                <a:latin typeface="HG丸ｺﾞｼｯｸM-PRO" panose="020F0600000000000000" pitchFamily="50" charset="-128"/>
                <a:ea typeface="HG丸ｺﾞｼｯｸM-PRO" panose="020F0600000000000000" pitchFamily="50" charset="-128"/>
              </a:rPr>
              <a:t>へリンクをとることに合意します。</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自クラブの</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YouTube</a:t>
            </a:r>
            <a:r>
              <a:rPr lang="ja-JP" altLang="en-US" sz="1100" dirty="0">
                <a:latin typeface="HG丸ｺﾞｼｯｸM-PRO" panose="020F0600000000000000" pitchFamily="50" charset="-128"/>
                <a:ea typeface="HG丸ｺﾞｼｯｸM-PRO" panose="020F0600000000000000" pitchFamily="50" charset="-128"/>
              </a:rPr>
              <a:t>、クラブ紹介に記載される写真等の個人情報に</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関する対応は、自クラブの責任において自己管理致します。</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3)</a:t>
            </a:r>
            <a:r>
              <a:rPr lang="ja-JP" altLang="en-US" sz="1100" dirty="0">
                <a:latin typeface="HG丸ｺﾞｼｯｸM-PRO" panose="020F0600000000000000" pitchFamily="50" charset="-128"/>
                <a:ea typeface="HG丸ｺﾞｼｯｸM-PRO" panose="020F0600000000000000" pitchFamily="50" charset="-128"/>
              </a:rPr>
              <a:t>自クラブから富田地区</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広報部へ個別に投稿依頼をする場合、その依頼</a:t>
            </a: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文書や写真等の情報に関しては、自クラブの責任に於いて依頼します。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 name="コンテンツ プレースホルダー 6">
            <a:extLst>
              <a:ext uri="{FF2B5EF4-FFF2-40B4-BE49-F238E27FC236}">
                <a16:creationId xmlns:a16="http://schemas.microsoft.com/office/drawing/2014/main" id="{61691383-2AD6-4D3D-B494-3E76CE27A0ED}"/>
              </a:ext>
            </a:extLst>
          </p:cNvPr>
          <p:cNvSpPr txBox="1">
            <a:spLocks/>
          </p:cNvSpPr>
          <p:nvPr/>
        </p:nvSpPr>
        <p:spPr>
          <a:xfrm>
            <a:off x="3213373" y="9331996"/>
            <a:ext cx="581025" cy="245158"/>
          </a:xfrm>
          <a:prstGeom prst="rect">
            <a:avLst/>
          </a:prstGeom>
        </p:spPr>
        <p:txBody>
          <a:bodyPr vert="horz" lIns="131744" tIns="65872" rIns="131744" bIns="65872" rtlCol="0" anchor="t">
            <a:noAutofit/>
          </a:bodyPr>
          <a:lstStyle>
            <a:lvl1pPr marL="0" indent="0" algn="l" defTabSz="438253" rtl="0" eaLnBrk="1" latinLnBrk="0" hangingPunct="1">
              <a:lnSpc>
                <a:spcPct val="150000"/>
              </a:lnSpc>
              <a:spcBef>
                <a:spcPts val="479"/>
              </a:spcBef>
              <a:spcAft>
                <a:spcPts val="575"/>
              </a:spcAft>
              <a:buFontTx/>
              <a:buNone/>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1pPr>
            <a:lvl2pPr marL="109563"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2pPr>
            <a:lvl3pPr marL="328690"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3pPr>
            <a:lvl4pPr marL="547816"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4pPr>
            <a:lvl5pPr marL="766942"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a:solidFill>
                  <a:schemeClr val="tx1">
                    <a:lumMod val="75000"/>
                    <a:lumOff val="25000"/>
                  </a:schemeClr>
                </a:solidFill>
                <a:latin typeface="メイリオ" panose="020B0604030504040204" pitchFamily="50" charset="-128"/>
                <a:ea typeface="メイリオ" panose="020B0604030504040204" pitchFamily="50" charset="-128"/>
                <a:cs typeface="+mn-cs"/>
              </a:defRPr>
            </a:lvl5pPr>
            <a:lvl6pPr marL="986069"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6pPr>
            <a:lvl7pPr marL="1205196"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7pPr>
            <a:lvl8pPr marL="1424322"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8pPr>
            <a:lvl9pPr marL="1643449" indent="-109563" algn="l" defTabSz="438253" rtl="0" eaLnBrk="1" latinLnBrk="0" hangingPunct="1">
              <a:lnSpc>
                <a:spcPct val="90000"/>
              </a:lnSpc>
              <a:spcBef>
                <a:spcPct val="30000"/>
              </a:spcBef>
              <a:buFont typeface="Arial" panose="020B0604020202020204" pitchFamily="34" charset="0"/>
              <a:buNone/>
              <a:defRPr kumimoji="1" sz="575" kern="1200">
                <a:solidFill>
                  <a:schemeClr val="tx1"/>
                </a:solidFill>
                <a:latin typeface="+mn-lt"/>
                <a:ea typeface="+mn-ea"/>
                <a:cs typeface="+mn-cs"/>
              </a:defRPr>
            </a:lvl9pPr>
          </a:lstStyle>
          <a:p>
            <a:pPr algn="ctr">
              <a:lnSpc>
                <a:spcPct val="100000"/>
              </a:lnSpc>
              <a:spcBef>
                <a:spcPts val="0"/>
              </a:spcBef>
              <a:spcAft>
                <a:spcPts val="0"/>
              </a:spcAft>
            </a:pPr>
            <a:r>
              <a:rPr lang="en-US" altLang="ja-JP" sz="900" dirty="0">
                <a:latin typeface="ＭＳ ゴシック" panose="020B0609070205080204" pitchFamily="49" charset="-128"/>
                <a:ea typeface="ＭＳ ゴシック" panose="020B0609070205080204" pitchFamily="49" charset="-128"/>
              </a:rPr>
              <a:t>( 3 )</a:t>
            </a:r>
          </a:p>
        </p:txBody>
      </p:sp>
      <p:sp>
        <p:nvSpPr>
          <p:cNvPr id="4" name="テキスト ボックス 3">
            <a:extLst>
              <a:ext uri="{FF2B5EF4-FFF2-40B4-BE49-F238E27FC236}">
                <a16:creationId xmlns:a16="http://schemas.microsoft.com/office/drawing/2014/main" id="{570E0FF6-20F4-4255-B707-EA63DBB035FB}"/>
              </a:ext>
            </a:extLst>
          </p:cNvPr>
          <p:cNvSpPr txBox="1"/>
          <p:nvPr/>
        </p:nvSpPr>
        <p:spPr>
          <a:xfrm>
            <a:off x="4675461" y="1191110"/>
            <a:ext cx="801414" cy="264303"/>
          </a:xfrm>
          <a:prstGeom prst="rect">
            <a:avLst/>
          </a:prstGeom>
          <a:noFill/>
          <a:ln>
            <a:solidFill>
              <a:schemeClr val="tx1"/>
            </a:solidFill>
          </a:ln>
        </p:spPr>
        <p:txBody>
          <a:bodyPr wrap="square" rtlCol="0" anchor="ctr">
            <a:spAutoFit/>
          </a:bodyPr>
          <a:lstStyle/>
          <a:p>
            <a:pPr algn="ctr">
              <a:lnSpc>
                <a:spcPts val="1500"/>
              </a:lnSpc>
            </a:pPr>
            <a:r>
              <a:rPr kumimoji="1" lang="ja-JP" altLang="en-US" sz="1000" dirty="0"/>
              <a:t>はい</a:t>
            </a:r>
            <a:endParaRPr kumimoji="1" lang="en-US" altLang="ja-JP" sz="1000" dirty="0"/>
          </a:p>
        </p:txBody>
      </p:sp>
      <p:sp>
        <p:nvSpPr>
          <p:cNvPr id="9" name="テキスト ボックス 8">
            <a:extLst>
              <a:ext uri="{FF2B5EF4-FFF2-40B4-BE49-F238E27FC236}">
                <a16:creationId xmlns:a16="http://schemas.microsoft.com/office/drawing/2014/main" id="{665A7B69-76E4-41F3-9B60-120C893F9CE2}"/>
              </a:ext>
            </a:extLst>
          </p:cNvPr>
          <p:cNvSpPr txBox="1"/>
          <p:nvPr/>
        </p:nvSpPr>
        <p:spPr>
          <a:xfrm>
            <a:off x="4618310" y="962026"/>
            <a:ext cx="1715816" cy="215444"/>
          </a:xfrm>
          <a:prstGeom prst="rect">
            <a:avLst/>
          </a:prstGeom>
          <a:noFill/>
          <a:ln>
            <a:noFill/>
          </a:ln>
        </p:spPr>
        <p:txBody>
          <a:bodyPr wrap="square" rtlCol="0">
            <a:spAutoFit/>
          </a:bodyPr>
          <a:lstStyle/>
          <a:p>
            <a:r>
              <a:rPr kumimoji="1" lang="ja-JP" altLang="en-US" sz="800" dirty="0"/>
              <a:t>どちらかに 〇 をつけて下さい</a:t>
            </a:r>
          </a:p>
        </p:txBody>
      </p:sp>
      <p:sp>
        <p:nvSpPr>
          <p:cNvPr id="10" name="テキスト ボックス 9">
            <a:extLst>
              <a:ext uri="{FF2B5EF4-FFF2-40B4-BE49-F238E27FC236}">
                <a16:creationId xmlns:a16="http://schemas.microsoft.com/office/drawing/2014/main" id="{FF59ECF9-1A52-4856-90D8-FC8292F3E1A1}"/>
              </a:ext>
            </a:extLst>
          </p:cNvPr>
          <p:cNvSpPr txBox="1"/>
          <p:nvPr/>
        </p:nvSpPr>
        <p:spPr>
          <a:xfrm>
            <a:off x="5475561" y="1191110"/>
            <a:ext cx="801414" cy="264303"/>
          </a:xfrm>
          <a:prstGeom prst="rect">
            <a:avLst/>
          </a:prstGeom>
          <a:noFill/>
          <a:ln>
            <a:solidFill>
              <a:schemeClr val="tx1"/>
            </a:solidFill>
          </a:ln>
        </p:spPr>
        <p:txBody>
          <a:bodyPr wrap="square" rtlCol="0" anchor="ctr">
            <a:spAutoFit/>
          </a:bodyPr>
          <a:lstStyle/>
          <a:p>
            <a:pPr algn="ctr">
              <a:lnSpc>
                <a:spcPts val="1500"/>
              </a:lnSpc>
            </a:pPr>
            <a:r>
              <a:rPr kumimoji="1" lang="ja-JP" altLang="en-US" sz="1000" dirty="0"/>
              <a:t>いいえ</a:t>
            </a:r>
            <a:endParaRPr kumimoji="1" lang="en-US" altLang="ja-JP" sz="1000" dirty="0"/>
          </a:p>
        </p:txBody>
      </p:sp>
      <p:sp>
        <p:nvSpPr>
          <p:cNvPr id="12" name="テキスト ボックス 11">
            <a:extLst>
              <a:ext uri="{FF2B5EF4-FFF2-40B4-BE49-F238E27FC236}">
                <a16:creationId xmlns:a16="http://schemas.microsoft.com/office/drawing/2014/main" id="{BA99F8F0-86B5-47CB-ADB6-6E23FFEF975D}"/>
              </a:ext>
            </a:extLst>
          </p:cNvPr>
          <p:cNvSpPr txBox="1"/>
          <p:nvPr/>
        </p:nvSpPr>
        <p:spPr>
          <a:xfrm>
            <a:off x="1837009" y="3232996"/>
            <a:ext cx="4211365" cy="294504"/>
          </a:xfrm>
          <a:prstGeom prst="rect">
            <a:avLst/>
          </a:prstGeom>
          <a:noFill/>
          <a:ln>
            <a:solidFill>
              <a:schemeClr val="tx1"/>
            </a:solidFill>
          </a:ln>
        </p:spPr>
        <p:txBody>
          <a:bodyPr wrap="square" rtlCol="0" anchor="ctr">
            <a:spAutoFit/>
          </a:bodyPr>
          <a:lstStyle/>
          <a:p>
            <a:pPr algn="ctr">
              <a:lnSpc>
                <a:spcPts val="1800"/>
              </a:lnSpc>
            </a:pPr>
            <a:endParaRPr kumimoji="1" lang="en-US" altLang="ja-JP" sz="1000" dirty="0"/>
          </a:p>
        </p:txBody>
      </p:sp>
      <p:sp>
        <p:nvSpPr>
          <p:cNvPr id="14" name="テキスト ボックス 13">
            <a:extLst>
              <a:ext uri="{FF2B5EF4-FFF2-40B4-BE49-F238E27FC236}">
                <a16:creationId xmlns:a16="http://schemas.microsoft.com/office/drawing/2014/main" id="{9707925A-AD60-4E19-813B-571D97E90A7F}"/>
              </a:ext>
            </a:extLst>
          </p:cNvPr>
          <p:cNvSpPr txBox="1"/>
          <p:nvPr/>
        </p:nvSpPr>
        <p:spPr>
          <a:xfrm>
            <a:off x="2179320" y="3529608"/>
            <a:ext cx="3869054" cy="338554"/>
          </a:xfrm>
          <a:prstGeom prst="rect">
            <a:avLst/>
          </a:prstGeom>
          <a:noFill/>
          <a:ln>
            <a:noFill/>
          </a:ln>
        </p:spPr>
        <p:txBody>
          <a:bodyPr wrap="square" rtlCol="0" anchor="t">
            <a:spAutoFit/>
          </a:bodyPr>
          <a:lstStyle/>
          <a:p>
            <a:r>
              <a:rPr kumimoji="1" lang="en-US" altLang="ja-JP" sz="800" dirty="0">
                <a:latin typeface="ＭＳ ゴシック" panose="020B0609070205080204" pitchFamily="49" charset="-128"/>
                <a:ea typeface="ＭＳ ゴシック" panose="020B0609070205080204" pitchFamily="49" charset="-128"/>
              </a:rPr>
              <a:t>※URL</a:t>
            </a:r>
            <a:r>
              <a:rPr kumimoji="1" lang="ja-JP" altLang="en-US" sz="800" dirty="0">
                <a:latin typeface="ＭＳ ゴシック" panose="020B0609070205080204" pitchFamily="49" charset="-128"/>
                <a:ea typeface="ＭＳ ゴシック" panose="020B0609070205080204" pitchFamily="49" charset="-128"/>
              </a:rPr>
              <a:t>がわからない場合は、団体名称を”漢字“で記入ください</a:t>
            </a:r>
            <a:endParaRPr kumimoji="1" lang="en-US" altLang="ja-JP" sz="800" dirty="0">
              <a:latin typeface="ＭＳ ゴシック" panose="020B0609070205080204" pitchFamily="49" charset="-128"/>
              <a:ea typeface="ＭＳ ゴシック" panose="020B0609070205080204" pitchFamily="49" charset="-128"/>
            </a:endParaRPr>
          </a:p>
          <a:p>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事務局も勉強中であり、全てのアプリに対応できませんのでご了承ください</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ACF1E345-CE94-44CA-84FA-BF3724A5CC45}"/>
              </a:ext>
            </a:extLst>
          </p:cNvPr>
          <p:cNvSpPr txBox="1"/>
          <p:nvPr/>
        </p:nvSpPr>
        <p:spPr>
          <a:xfrm>
            <a:off x="1837009" y="4398856"/>
            <a:ext cx="4211365" cy="294504"/>
          </a:xfrm>
          <a:prstGeom prst="rect">
            <a:avLst/>
          </a:prstGeom>
          <a:noFill/>
          <a:ln>
            <a:solidFill>
              <a:schemeClr val="tx1"/>
            </a:solidFill>
          </a:ln>
        </p:spPr>
        <p:txBody>
          <a:bodyPr wrap="square" rtlCol="0" anchor="ctr">
            <a:spAutoFit/>
          </a:bodyPr>
          <a:lstStyle/>
          <a:p>
            <a:pPr algn="ctr">
              <a:lnSpc>
                <a:spcPts val="1800"/>
              </a:lnSpc>
            </a:pPr>
            <a:endParaRPr kumimoji="1" lang="en-US" altLang="ja-JP" sz="1000" dirty="0"/>
          </a:p>
        </p:txBody>
      </p:sp>
      <p:sp>
        <p:nvSpPr>
          <p:cNvPr id="16" name="タイトル 1">
            <a:extLst>
              <a:ext uri="{FF2B5EF4-FFF2-40B4-BE49-F238E27FC236}">
                <a16:creationId xmlns:a16="http://schemas.microsoft.com/office/drawing/2014/main" id="{384A00CE-41CE-4ED0-A3B7-24AB50ABD072}"/>
              </a:ext>
            </a:extLst>
          </p:cNvPr>
          <p:cNvSpPr txBox="1">
            <a:spLocks/>
          </p:cNvSpPr>
          <p:nvPr/>
        </p:nvSpPr>
        <p:spPr>
          <a:xfrm>
            <a:off x="865529" y="7557094"/>
            <a:ext cx="2030072" cy="329847"/>
          </a:xfrm>
          <a:prstGeom prst="rect">
            <a:avLst/>
          </a:prstGeom>
        </p:spPr>
        <p:txBody>
          <a:bodyPr vert="horz" lIns="91440" tIns="45720" rIns="91440" bIns="45720" rtlCol="0" anchor="t" anchorCtr="0">
            <a:norm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100" u="sng" dirty="0">
                <a:latin typeface="HG丸ｺﾞｼｯｸM-PRO" panose="020F0600000000000000" pitchFamily="50" charset="-128"/>
                <a:ea typeface="HG丸ｺﾞｼｯｸM-PRO" panose="020F0600000000000000" pitchFamily="50" charset="-128"/>
              </a:rPr>
              <a:t>令和</a:t>
            </a:r>
            <a:r>
              <a:rPr lang="en-US" altLang="ja-JP" sz="1100" u="sng" dirty="0">
                <a:latin typeface="HG丸ｺﾞｼｯｸM-PRO" panose="020F0600000000000000" pitchFamily="50" charset="-128"/>
                <a:ea typeface="HG丸ｺﾞｼｯｸM-PRO" panose="020F0600000000000000" pitchFamily="50" charset="-128"/>
              </a:rPr>
              <a:t>4</a:t>
            </a:r>
            <a:r>
              <a:rPr lang="ja-JP" altLang="en-US" sz="1100" u="sng" dirty="0">
                <a:latin typeface="HG丸ｺﾞｼｯｸM-PRO" panose="020F0600000000000000" pitchFamily="50" charset="-128"/>
                <a:ea typeface="HG丸ｺﾞｼｯｸM-PRO" panose="020F0600000000000000" pitchFamily="50" charset="-128"/>
              </a:rPr>
              <a:t>年　　　月　　　日</a:t>
            </a:r>
          </a:p>
        </p:txBody>
      </p:sp>
      <p:sp>
        <p:nvSpPr>
          <p:cNvPr id="17" name="タイトル 1">
            <a:extLst>
              <a:ext uri="{FF2B5EF4-FFF2-40B4-BE49-F238E27FC236}">
                <a16:creationId xmlns:a16="http://schemas.microsoft.com/office/drawing/2014/main" id="{D35B8EAD-D28B-4BF5-9A38-BAB56A1C8168}"/>
              </a:ext>
            </a:extLst>
          </p:cNvPr>
          <p:cNvSpPr txBox="1">
            <a:spLocks/>
          </p:cNvSpPr>
          <p:nvPr/>
        </p:nvSpPr>
        <p:spPr>
          <a:xfrm>
            <a:off x="3048000" y="7436457"/>
            <a:ext cx="3000373" cy="1659600"/>
          </a:xfrm>
          <a:prstGeom prst="rect">
            <a:avLst/>
          </a:prstGeom>
        </p:spPr>
        <p:txBody>
          <a:bodyPr vert="horz" lIns="91440" tIns="45720" rIns="91440" bIns="45720" rtlCol="0" anchor="t" anchorCtr="0">
            <a:norm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ct val="200000"/>
              </a:lnSpc>
            </a:pPr>
            <a:r>
              <a:rPr lang="ja-JP" altLang="en-US" sz="1000" dirty="0">
                <a:latin typeface="HG丸ｺﾞｼｯｸM-PRO" panose="020F0600000000000000" pitchFamily="50" charset="-128"/>
                <a:ea typeface="HG丸ｺﾞｼｯｸM-PRO" panose="020F0600000000000000" pitchFamily="50" charset="-128"/>
              </a:rPr>
              <a:t>クラブ名：</a:t>
            </a: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a:p>
            <a:pPr>
              <a:lnSpc>
                <a:spcPct val="200000"/>
              </a:lnSpc>
            </a:pPr>
            <a:r>
              <a:rPr lang="ja-JP" altLang="en-US" sz="1000" dirty="0">
                <a:latin typeface="HG丸ｺﾞｼｯｸM-PRO" panose="020F0600000000000000" pitchFamily="50" charset="-128"/>
                <a:ea typeface="HG丸ｺﾞｼｯｸM-PRO" panose="020F0600000000000000" pitchFamily="50" charset="-128"/>
              </a:rPr>
              <a:t>代表者役職：</a:t>
            </a:r>
            <a:endParaRPr lang="en-US" altLang="ja-JP" sz="1000" dirty="0">
              <a:latin typeface="HG丸ｺﾞｼｯｸM-PRO" panose="020F0600000000000000" pitchFamily="50" charset="-128"/>
              <a:ea typeface="HG丸ｺﾞｼｯｸM-PRO" panose="020F0600000000000000" pitchFamily="50" charset="-128"/>
            </a:endParaRPr>
          </a:p>
          <a:p>
            <a:pPr>
              <a:lnSpc>
                <a:spcPts val="3500"/>
              </a:lnSpc>
            </a:pPr>
            <a:r>
              <a:rPr lang="ja-JP" altLang="en-US" sz="1100" dirty="0">
                <a:latin typeface="HG丸ｺﾞｼｯｸM-PRO" panose="020F0600000000000000" pitchFamily="50" charset="-128"/>
                <a:ea typeface="HG丸ｺﾞｼｯｸM-PRO" panose="020F0600000000000000" pitchFamily="50" charset="-128"/>
              </a:rPr>
              <a:t>代表者名：</a:t>
            </a:r>
          </a:p>
        </p:txBody>
      </p:sp>
      <p:cxnSp>
        <p:nvCxnSpPr>
          <p:cNvPr id="6" name="直線コネクタ 5">
            <a:extLst>
              <a:ext uri="{FF2B5EF4-FFF2-40B4-BE49-F238E27FC236}">
                <a16:creationId xmlns:a16="http://schemas.microsoft.com/office/drawing/2014/main" id="{1E004D85-0CD7-4450-920D-BF9AC5044920}"/>
              </a:ext>
            </a:extLst>
          </p:cNvPr>
          <p:cNvCxnSpPr/>
          <p:nvPr/>
        </p:nvCxnSpPr>
        <p:spPr>
          <a:xfrm>
            <a:off x="3137173" y="7785976"/>
            <a:ext cx="28350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01CCAA6A-B60D-40E7-A20A-FD90FD402DA6}"/>
              </a:ext>
            </a:extLst>
          </p:cNvPr>
          <p:cNvCxnSpPr/>
          <p:nvPr/>
        </p:nvCxnSpPr>
        <p:spPr>
          <a:xfrm>
            <a:off x="3137173" y="8128876"/>
            <a:ext cx="28350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B016919-E72C-42F8-9AD4-471F94E1DD1B}"/>
              </a:ext>
            </a:extLst>
          </p:cNvPr>
          <p:cNvCxnSpPr/>
          <p:nvPr/>
        </p:nvCxnSpPr>
        <p:spPr>
          <a:xfrm>
            <a:off x="3146698" y="8547976"/>
            <a:ext cx="28350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タイトル 1">
            <a:extLst>
              <a:ext uri="{FF2B5EF4-FFF2-40B4-BE49-F238E27FC236}">
                <a16:creationId xmlns:a16="http://schemas.microsoft.com/office/drawing/2014/main" id="{DA456772-1220-4BE6-A3CE-BF532AB406F9}"/>
              </a:ext>
            </a:extLst>
          </p:cNvPr>
          <p:cNvSpPr txBox="1">
            <a:spLocks/>
          </p:cNvSpPr>
          <p:nvPr/>
        </p:nvSpPr>
        <p:spPr>
          <a:xfrm>
            <a:off x="5570845" y="8262386"/>
            <a:ext cx="325096" cy="329847"/>
          </a:xfrm>
          <a:prstGeom prst="rect">
            <a:avLst/>
          </a:prstGeom>
        </p:spPr>
        <p:txBody>
          <a:bodyPr vert="horz" lIns="91440" tIns="45720" rIns="91440" bIns="45720" rtlCol="0" anchor="t" anchorCtr="0">
            <a:norm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r>
              <a:rPr lang="ja-JP" altLang="en-US" sz="1000" dirty="0">
                <a:solidFill>
                  <a:schemeClr val="bg1">
                    <a:lumMod val="65000"/>
                  </a:schemeClr>
                </a:solidFill>
                <a:latin typeface="HG丸ｺﾞｼｯｸM-PRO" panose="020F0600000000000000" pitchFamily="50" charset="-128"/>
                <a:ea typeface="HG丸ｺﾞｼｯｸM-PRO" panose="020F0600000000000000" pitchFamily="50" charset="-128"/>
              </a:rPr>
              <a:t>印</a:t>
            </a:r>
          </a:p>
        </p:txBody>
      </p:sp>
      <p:sp>
        <p:nvSpPr>
          <p:cNvPr id="21" name="テキスト ボックス 20">
            <a:extLst>
              <a:ext uri="{FF2B5EF4-FFF2-40B4-BE49-F238E27FC236}">
                <a16:creationId xmlns:a16="http://schemas.microsoft.com/office/drawing/2014/main" id="{06E8C792-4F06-428C-B9E7-89A5E31B0DBC}"/>
              </a:ext>
            </a:extLst>
          </p:cNvPr>
          <p:cNvSpPr txBox="1"/>
          <p:nvPr/>
        </p:nvSpPr>
        <p:spPr>
          <a:xfrm>
            <a:off x="4674147" y="1797054"/>
            <a:ext cx="801414" cy="264303"/>
          </a:xfrm>
          <a:prstGeom prst="rect">
            <a:avLst/>
          </a:prstGeom>
          <a:noFill/>
          <a:ln>
            <a:solidFill>
              <a:schemeClr val="tx1"/>
            </a:solidFill>
          </a:ln>
        </p:spPr>
        <p:txBody>
          <a:bodyPr wrap="square" rtlCol="0" anchor="ctr">
            <a:spAutoFit/>
          </a:bodyPr>
          <a:lstStyle/>
          <a:p>
            <a:pPr algn="r">
              <a:lnSpc>
                <a:spcPts val="1500"/>
              </a:lnSpc>
            </a:pPr>
            <a:r>
              <a:rPr kumimoji="1" lang="ja-JP" altLang="en-US" sz="800" dirty="0"/>
              <a:t>人</a:t>
            </a:r>
            <a:endParaRPr kumimoji="1" lang="en-US" altLang="ja-JP" sz="800" dirty="0"/>
          </a:p>
        </p:txBody>
      </p:sp>
      <p:sp>
        <p:nvSpPr>
          <p:cNvPr id="22" name="テキスト ボックス 21">
            <a:extLst>
              <a:ext uri="{FF2B5EF4-FFF2-40B4-BE49-F238E27FC236}">
                <a16:creationId xmlns:a16="http://schemas.microsoft.com/office/drawing/2014/main" id="{F7DAA372-37CA-472E-8851-C3D4C8808BA4}"/>
              </a:ext>
            </a:extLst>
          </p:cNvPr>
          <p:cNvSpPr txBox="1"/>
          <p:nvPr/>
        </p:nvSpPr>
        <p:spPr>
          <a:xfrm>
            <a:off x="5494611" y="1784322"/>
            <a:ext cx="801414" cy="338554"/>
          </a:xfrm>
          <a:prstGeom prst="rect">
            <a:avLst/>
          </a:prstGeom>
          <a:noFill/>
          <a:ln>
            <a:noFill/>
          </a:ln>
        </p:spPr>
        <p:txBody>
          <a:bodyPr wrap="square" rtlCol="0">
            <a:spAutoFit/>
          </a:bodyPr>
          <a:lstStyle/>
          <a:p>
            <a:r>
              <a:rPr kumimoji="1" lang="ja-JP" altLang="en-US" sz="800" dirty="0"/>
              <a:t>令和</a:t>
            </a:r>
            <a:r>
              <a:rPr kumimoji="1" lang="en-US" altLang="ja-JP" sz="800" dirty="0"/>
              <a:t>4</a:t>
            </a:r>
            <a:r>
              <a:rPr kumimoji="1" lang="ja-JP" altLang="en-US" sz="800" dirty="0"/>
              <a:t>年</a:t>
            </a:r>
            <a:r>
              <a:rPr kumimoji="1" lang="en-US" altLang="ja-JP" sz="800" dirty="0"/>
              <a:t>1</a:t>
            </a:r>
            <a:r>
              <a:rPr kumimoji="1" lang="ja-JP" altLang="en-US" sz="800" dirty="0"/>
              <a:t>月現在</a:t>
            </a:r>
          </a:p>
        </p:txBody>
      </p:sp>
      <p:sp>
        <p:nvSpPr>
          <p:cNvPr id="23" name="タイトル 1">
            <a:extLst>
              <a:ext uri="{FF2B5EF4-FFF2-40B4-BE49-F238E27FC236}">
                <a16:creationId xmlns:a16="http://schemas.microsoft.com/office/drawing/2014/main" id="{20CA46D6-37FD-44DF-81EF-983A88188DBF}"/>
              </a:ext>
            </a:extLst>
          </p:cNvPr>
          <p:cNvSpPr txBox="1">
            <a:spLocks/>
          </p:cNvSpPr>
          <p:nvPr/>
        </p:nvSpPr>
        <p:spPr>
          <a:xfrm>
            <a:off x="3757262" y="8611547"/>
            <a:ext cx="2278378" cy="294290"/>
          </a:xfrm>
          <a:prstGeom prst="rect">
            <a:avLst/>
          </a:prstGeom>
        </p:spPr>
        <p:txBody>
          <a:bodyPr vert="horz" lIns="91440" tIns="45720" rIns="91440" bIns="45720" rtlCol="0" anchor="t" anchorCtr="0">
            <a:norm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gn="r"/>
            <a:r>
              <a:rPr lang="en-US" altLang="ja-JP" sz="800" dirty="0">
                <a:latin typeface="HG丸ｺﾞｼｯｸM-PRO" panose="020F0600000000000000" pitchFamily="50" charset="-128"/>
                <a:ea typeface="HG丸ｺﾞｼｯｸM-PRO" panose="020F0600000000000000" pitchFamily="50" charset="-128"/>
              </a:rPr>
              <a:t>※2</a:t>
            </a:r>
            <a:r>
              <a:rPr lang="ja-JP" altLang="en-US" sz="800" dirty="0">
                <a:latin typeface="HG丸ｺﾞｼｯｸM-PRO" panose="020F0600000000000000" pitchFamily="50" charset="-128"/>
                <a:ea typeface="HG丸ｺﾞｼｯｸM-PRO" panose="020F0600000000000000" pitchFamily="50" charset="-128"/>
              </a:rPr>
              <a:t>月現在の代表者名を記入ください</a:t>
            </a:r>
          </a:p>
        </p:txBody>
      </p:sp>
    </p:spTree>
    <p:extLst>
      <p:ext uri="{BB962C8B-B14F-4D97-AF65-F5344CB8AC3E}">
        <p14:creationId xmlns:p14="http://schemas.microsoft.com/office/powerpoint/2010/main" val="3724923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76887-D78F-467A-8EFB-65B5A9AB0F84}"/>
              </a:ext>
            </a:extLst>
          </p:cNvPr>
          <p:cNvSpPr>
            <a:spLocks noGrp="1"/>
          </p:cNvSpPr>
          <p:nvPr>
            <p:ph type="title"/>
          </p:nvPr>
        </p:nvSpPr>
        <p:spPr>
          <a:xfrm>
            <a:off x="2005964" y="497204"/>
            <a:ext cx="2764747" cy="329847"/>
          </a:xfrm>
        </p:spPr>
        <p:txBody>
          <a:bodyPr anchor="t">
            <a:normAutofit/>
          </a:bodyPr>
          <a:lstStyle/>
          <a:p>
            <a:pPr algn="ctr"/>
            <a:r>
              <a:rPr lang="ja-JP" altLang="en-US" sz="1400" u="sng" dirty="0">
                <a:latin typeface="HG丸ｺﾞｼｯｸM-PRO" panose="020F0600000000000000" pitchFamily="50" charset="-128"/>
                <a:ea typeface="HG丸ｺﾞｼｯｸM-PRO" panose="020F0600000000000000" pitchFamily="50" charset="-128"/>
              </a:rPr>
              <a:t>クラブ紹介</a:t>
            </a:r>
          </a:p>
        </p:txBody>
      </p:sp>
      <p:sp>
        <p:nvSpPr>
          <p:cNvPr id="13" name="タイトル 1">
            <a:extLst>
              <a:ext uri="{FF2B5EF4-FFF2-40B4-BE49-F238E27FC236}">
                <a16:creationId xmlns:a16="http://schemas.microsoft.com/office/drawing/2014/main" id="{83DD3713-C0F9-4344-8BDE-94C26584AEF4}"/>
              </a:ext>
            </a:extLst>
          </p:cNvPr>
          <p:cNvSpPr txBox="1">
            <a:spLocks/>
          </p:cNvSpPr>
          <p:nvPr/>
        </p:nvSpPr>
        <p:spPr>
          <a:xfrm>
            <a:off x="781052" y="2288948"/>
            <a:ext cx="5418580" cy="6970876"/>
          </a:xfrm>
          <a:prstGeom prst="rect">
            <a:avLst/>
          </a:prstGeom>
          <a:ln>
            <a:solidFill>
              <a:schemeClr val="tx1"/>
            </a:solid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1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 name="コンテンツ プレースホルダー 6">
            <a:extLst>
              <a:ext uri="{FF2B5EF4-FFF2-40B4-BE49-F238E27FC236}">
                <a16:creationId xmlns:a16="http://schemas.microsoft.com/office/drawing/2014/main" id="{61691383-2AD6-4D3D-B494-3E76CE27A0ED}"/>
              </a:ext>
            </a:extLst>
          </p:cNvPr>
          <p:cNvSpPr txBox="1">
            <a:spLocks/>
          </p:cNvSpPr>
          <p:nvPr/>
        </p:nvSpPr>
        <p:spPr>
          <a:xfrm>
            <a:off x="3213373" y="9331996"/>
            <a:ext cx="581025" cy="245158"/>
          </a:xfrm>
          <a:prstGeom prst="rect">
            <a:avLst/>
          </a:prstGeom>
        </p:spPr>
        <p:txBody>
          <a:bodyPr vert="horz" lIns="131744" tIns="65872" rIns="131744" bIns="65872" rtlCol="0" anchor="t">
            <a:noAutofit/>
          </a:bodyPr>
          <a:lstStyle>
            <a:lvl1pPr marL="0" indent="0" algn="l" defTabSz="438253" rtl="0" eaLnBrk="1" latinLnBrk="0" hangingPunct="1">
              <a:lnSpc>
                <a:spcPct val="150000"/>
              </a:lnSpc>
              <a:spcBef>
                <a:spcPts val="479"/>
              </a:spcBef>
              <a:spcAft>
                <a:spcPts val="575"/>
              </a:spcAft>
              <a:buFontTx/>
              <a:buNone/>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1pPr>
            <a:lvl2pPr marL="109563"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2pPr>
            <a:lvl3pPr marL="328690"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3pPr>
            <a:lvl4pPr marL="547816"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smtClean="0">
                <a:solidFill>
                  <a:schemeClr val="tx1">
                    <a:lumMod val="75000"/>
                    <a:lumOff val="25000"/>
                  </a:schemeClr>
                </a:solidFill>
                <a:latin typeface="メイリオ" panose="020B0604030504040204" pitchFamily="50" charset="-128"/>
                <a:ea typeface="メイリオ" panose="020B0604030504040204" pitchFamily="50" charset="-128"/>
                <a:cs typeface="+mn-cs"/>
              </a:defRPr>
            </a:lvl4pPr>
            <a:lvl5pPr marL="766942"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a:solidFill>
                  <a:schemeClr val="tx1">
                    <a:lumMod val="75000"/>
                    <a:lumOff val="25000"/>
                  </a:schemeClr>
                </a:solidFill>
                <a:latin typeface="メイリオ" panose="020B0604030504040204" pitchFamily="50" charset="-128"/>
                <a:ea typeface="メイリオ" panose="020B0604030504040204" pitchFamily="50" charset="-128"/>
                <a:cs typeface="+mn-cs"/>
              </a:defRPr>
            </a:lvl5pPr>
            <a:lvl6pPr marL="986069"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6pPr>
            <a:lvl7pPr marL="1205196"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7pPr>
            <a:lvl8pPr marL="1424322" indent="-109563" algn="l" defTabSz="438253" rtl="0" eaLnBrk="1" latinLnBrk="0" hangingPunct="1">
              <a:lnSpc>
                <a:spcPct val="150000"/>
              </a:lnSpc>
              <a:spcBef>
                <a:spcPts val="479"/>
              </a:spcBef>
              <a:spcAft>
                <a:spcPts val="575"/>
              </a:spcAft>
              <a:buFont typeface="Arial" panose="020B0604020202020204" pitchFamily="34" charset="0"/>
              <a:buChar char="•"/>
              <a:defRPr kumimoji="1" lang="en-US" sz="575" kern="1200" dirty="0" smtClean="0">
                <a:solidFill>
                  <a:schemeClr val="tx1"/>
                </a:solidFill>
                <a:latin typeface="+mn-lt"/>
                <a:ea typeface="+mn-ea"/>
                <a:cs typeface="+mn-cs"/>
              </a:defRPr>
            </a:lvl8pPr>
            <a:lvl9pPr marL="1643449" indent="-109563" algn="l" defTabSz="438253" rtl="0" eaLnBrk="1" latinLnBrk="0" hangingPunct="1">
              <a:lnSpc>
                <a:spcPct val="90000"/>
              </a:lnSpc>
              <a:spcBef>
                <a:spcPct val="30000"/>
              </a:spcBef>
              <a:buFont typeface="Arial" panose="020B0604020202020204" pitchFamily="34" charset="0"/>
              <a:buNone/>
              <a:defRPr kumimoji="1" sz="575" kern="1200">
                <a:solidFill>
                  <a:schemeClr val="tx1"/>
                </a:solidFill>
                <a:latin typeface="+mn-lt"/>
                <a:ea typeface="+mn-ea"/>
                <a:cs typeface="+mn-cs"/>
              </a:defRPr>
            </a:lvl9pPr>
          </a:lstStyle>
          <a:p>
            <a:pPr algn="ctr">
              <a:lnSpc>
                <a:spcPct val="100000"/>
              </a:lnSpc>
              <a:spcBef>
                <a:spcPts val="0"/>
              </a:spcBef>
              <a:spcAft>
                <a:spcPts val="0"/>
              </a:spcAft>
            </a:pPr>
            <a:r>
              <a:rPr lang="en-US" altLang="ja-JP" sz="900" dirty="0">
                <a:latin typeface="ＭＳ ゴシック" panose="020B0609070205080204" pitchFamily="49" charset="-128"/>
                <a:ea typeface="ＭＳ ゴシック" panose="020B0609070205080204" pitchFamily="49" charset="-128"/>
              </a:rPr>
              <a:t>( 4 )</a:t>
            </a:r>
          </a:p>
        </p:txBody>
      </p:sp>
      <p:sp>
        <p:nvSpPr>
          <p:cNvPr id="16" name="タイトル 1">
            <a:extLst>
              <a:ext uri="{FF2B5EF4-FFF2-40B4-BE49-F238E27FC236}">
                <a16:creationId xmlns:a16="http://schemas.microsoft.com/office/drawing/2014/main" id="{384A00CE-41CE-4ED0-A3B7-24AB50ABD072}"/>
              </a:ext>
            </a:extLst>
          </p:cNvPr>
          <p:cNvSpPr txBox="1">
            <a:spLocks/>
          </p:cNvSpPr>
          <p:nvPr/>
        </p:nvSpPr>
        <p:spPr>
          <a:xfrm>
            <a:off x="1540488" y="1092294"/>
            <a:ext cx="4422128" cy="1136556"/>
          </a:xfrm>
          <a:prstGeom prst="rect">
            <a:avLst/>
          </a:prstGeom>
        </p:spPr>
        <p:txBody>
          <a:bodyPr vert="horz" lIns="91440" tIns="45720" rIns="91440" bIns="45720" rtlCol="0" anchor="t" anchorCtr="0">
            <a:norm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ts val="1700"/>
              </a:lnSpc>
            </a:pPr>
            <a:r>
              <a:rPr lang="en-US" altLang="ja-JP" sz="1100" dirty="0">
                <a:latin typeface="HG丸ｺﾞｼｯｸM-PRO" panose="020F0600000000000000" pitchFamily="50" charset="-128"/>
                <a:ea typeface="HG丸ｺﾞｼｯｸM-PRO" panose="020F0600000000000000" pitchFamily="50" charset="-128"/>
              </a:rPr>
              <a:t>1, </a:t>
            </a:r>
            <a:r>
              <a:rPr lang="ja-JP" altLang="en-US" sz="1100" dirty="0">
                <a:latin typeface="HG丸ｺﾞｼｯｸM-PRO" panose="020F0600000000000000" pitchFamily="50" charset="-128"/>
                <a:ea typeface="HG丸ｺﾞｼｯｸM-PRO" panose="020F0600000000000000" pitchFamily="50" charset="-128"/>
              </a:rPr>
              <a:t>クラブ紹介の“文字数”は問いません。</a:t>
            </a:r>
            <a:endParaRPr lang="en-US" altLang="ja-JP" sz="1100" dirty="0">
              <a:latin typeface="HG丸ｺﾞｼｯｸM-PRO" panose="020F0600000000000000" pitchFamily="50" charset="-128"/>
              <a:ea typeface="HG丸ｺﾞｼｯｸM-PRO" panose="020F0600000000000000" pitchFamily="50" charset="-128"/>
            </a:endParaRPr>
          </a:p>
          <a:p>
            <a:pPr>
              <a:lnSpc>
                <a:spcPts val="1700"/>
              </a:lnSpc>
            </a:pPr>
            <a:r>
              <a:rPr lang="en-US" altLang="ja-JP" sz="1100" dirty="0">
                <a:latin typeface="HG丸ｺﾞｼｯｸM-PRO" panose="020F0600000000000000" pitchFamily="50" charset="-128"/>
                <a:ea typeface="HG丸ｺﾞｼｯｸM-PRO" panose="020F0600000000000000" pitchFamily="50" charset="-128"/>
              </a:rPr>
              <a:t>2, </a:t>
            </a:r>
            <a:r>
              <a:rPr lang="ja-JP" altLang="en-US" sz="1100" dirty="0">
                <a:latin typeface="HG丸ｺﾞｼｯｸM-PRO" panose="020F0600000000000000" pitchFamily="50" charset="-128"/>
                <a:ea typeface="HG丸ｺﾞｼｯｸM-PRO" panose="020F0600000000000000" pitchFamily="50" charset="-128"/>
              </a:rPr>
              <a:t>手書き原稿でも</a:t>
            </a:r>
            <a:r>
              <a:rPr lang="en-US" altLang="ja-JP" sz="1100" dirty="0">
                <a:latin typeface="HG丸ｺﾞｼｯｸM-PRO" panose="020F0600000000000000" pitchFamily="50" charset="-128"/>
                <a:ea typeface="HG丸ｺﾞｼｯｸM-PRO" panose="020F0600000000000000" pitchFamily="50" charset="-128"/>
              </a:rPr>
              <a:t>OK</a:t>
            </a:r>
            <a:r>
              <a:rPr lang="ja-JP" altLang="en-US" sz="1100" dirty="0">
                <a:latin typeface="HG丸ｺﾞｼｯｸM-PRO" panose="020F0600000000000000" pitchFamily="50" charset="-128"/>
                <a:ea typeface="HG丸ｺﾞｼｯｸM-PRO" panose="020F0600000000000000" pitchFamily="50" charset="-128"/>
              </a:rPr>
              <a:t>です。</a:t>
            </a:r>
            <a:endParaRPr lang="en-US" altLang="ja-JP" sz="1100" dirty="0">
              <a:latin typeface="HG丸ｺﾞｼｯｸM-PRO" panose="020F0600000000000000" pitchFamily="50" charset="-128"/>
              <a:ea typeface="HG丸ｺﾞｼｯｸM-PRO" panose="020F0600000000000000" pitchFamily="50" charset="-128"/>
            </a:endParaRPr>
          </a:p>
          <a:p>
            <a:pPr>
              <a:lnSpc>
                <a:spcPts val="1700"/>
              </a:lnSpc>
            </a:pPr>
            <a:r>
              <a:rPr lang="en-US" altLang="ja-JP" sz="1100" dirty="0">
                <a:latin typeface="HG丸ｺﾞｼｯｸM-PRO" panose="020F0600000000000000" pitchFamily="50" charset="-128"/>
                <a:ea typeface="HG丸ｺﾞｼｯｸM-PRO" panose="020F0600000000000000" pitchFamily="50" charset="-128"/>
              </a:rPr>
              <a:t>3, </a:t>
            </a:r>
            <a:r>
              <a:rPr lang="ja-JP" altLang="en-US" sz="1100" dirty="0">
                <a:latin typeface="HG丸ｺﾞｼｯｸM-PRO" panose="020F0600000000000000" pitchFamily="50" charset="-128"/>
                <a:ea typeface="HG丸ｺﾞｼｯｸM-PRO" panose="020F0600000000000000" pitchFamily="50" charset="-128"/>
              </a:rPr>
              <a:t>最終的には</a:t>
            </a:r>
            <a:r>
              <a:rPr lang="en-US" altLang="ja-JP" sz="1100" dirty="0">
                <a:latin typeface="HG丸ｺﾞｼｯｸM-PRO" panose="020F0600000000000000" pitchFamily="50" charset="-128"/>
                <a:ea typeface="HG丸ｺﾞｼｯｸM-PRO" panose="020F0600000000000000" pitchFamily="50" charset="-128"/>
              </a:rPr>
              <a:t>A4</a:t>
            </a:r>
            <a:r>
              <a:rPr lang="ja-JP" altLang="en-US" sz="1100" dirty="0">
                <a:latin typeface="HG丸ｺﾞｼｯｸM-PRO" panose="020F0600000000000000" pitchFamily="50" charset="-128"/>
                <a:ea typeface="HG丸ｺﾞｼｯｸM-PRO" panose="020F0600000000000000" pitchFamily="50" charset="-128"/>
              </a:rPr>
              <a:t>サイズに統一して、富田地区公式</a:t>
            </a:r>
            <a:r>
              <a:rPr lang="en-US" altLang="ja-JP" sz="1100" dirty="0">
                <a:latin typeface="HG丸ｺﾞｼｯｸM-PRO" panose="020F0600000000000000" pitchFamily="50" charset="-128"/>
                <a:ea typeface="HG丸ｺﾞｼｯｸM-PRO" panose="020F0600000000000000" pitchFamily="50" charset="-128"/>
              </a:rPr>
              <a:t>HP</a:t>
            </a:r>
            <a:r>
              <a:rPr lang="ja-JP" altLang="en-US" sz="1100" dirty="0">
                <a:latin typeface="HG丸ｺﾞｼｯｸM-PRO" panose="020F0600000000000000" pitchFamily="50" charset="-128"/>
                <a:ea typeface="HG丸ｺﾞｼｯｸM-PRO" panose="020F0600000000000000" pitchFamily="50" charset="-128"/>
              </a:rPr>
              <a:t>にアップ</a:t>
            </a:r>
            <a:endParaRPr lang="en-US" altLang="ja-JP" sz="11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100" dirty="0">
                <a:latin typeface="HG丸ｺﾞｼｯｸM-PRO" panose="020F0600000000000000" pitchFamily="50" charset="-128"/>
                <a:ea typeface="HG丸ｺﾞｼｯｸM-PRO" panose="020F0600000000000000" pitchFamily="50" charset="-128"/>
              </a:rPr>
              <a:t>　しますのでご了承ください。</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1" name="テキスト ボックス 20">
            <a:extLst>
              <a:ext uri="{FF2B5EF4-FFF2-40B4-BE49-F238E27FC236}">
                <a16:creationId xmlns:a16="http://schemas.microsoft.com/office/drawing/2014/main" id="{DE572165-9544-44FE-B791-118A84C3A437}"/>
              </a:ext>
            </a:extLst>
          </p:cNvPr>
          <p:cNvSpPr txBox="1"/>
          <p:nvPr/>
        </p:nvSpPr>
        <p:spPr>
          <a:xfrm>
            <a:off x="1871640" y="2662979"/>
            <a:ext cx="2952411" cy="382349"/>
          </a:xfrm>
          <a:prstGeom prst="rect">
            <a:avLst/>
          </a:prstGeom>
          <a:noFill/>
          <a:ln>
            <a:solidFill>
              <a:schemeClr val="tx1"/>
            </a:solidFill>
          </a:ln>
        </p:spPr>
        <p:txBody>
          <a:bodyPr wrap="square" rtlCol="0" anchor="ctr">
            <a:spAutoFit/>
          </a:bodyPr>
          <a:lstStyle/>
          <a:p>
            <a:pPr algn="r">
              <a:lnSpc>
                <a:spcPts val="2700"/>
              </a:lnSpc>
              <a:spcAft>
                <a:spcPts val="1200"/>
              </a:spcAft>
            </a:pPr>
            <a:r>
              <a:rPr kumimoji="1" lang="ja-JP" altLang="en-US" sz="1400" dirty="0">
                <a:latin typeface="ＭＳ ゴシック" panose="020B0609070205080204" pitchFamily="49" charset="-128"/>
                <a:ea typeface="ＭＳ ゴシック" panose="020B0609070205080204" pitchFamily="49" charset="-128"/>
              </a:rPr>
              <a:t>クラブの紹介</a:t>
            </a:r>
            <a:endParaRPr kumimoji="1" lang="en-US" altLang="ja-JP" sz="1400" dirty="0">
              <a:latin typeface="ＭＳ ゴシック" panose="020B0609070205080204" pitchFamily="49" charset="-128"/>
              <a:ea typeface="ＭＳ ゴシック" panose="020B0609070205080204" pitchFamily="49" charset="-128"/>
            </a:endParaRPr>
          </a:p>
        </p:txBody>
      </p:sp>
      <p:cxnSp>
        <p:nvCxnSpPr>
          <p:cNvPr id="8" name="直線コネクタ 7">
            <a:extLst>
              <a:ext uri="{FF2B5EF4-FFF2-40B4-BE49-F238E27FC236}">
                <a16:creationId xmlns:a16="http://schemas.microsoft.com/office/drawing/2014/main" id="{4AFD5622-6F6E-4A0B-839B-C788B2358425}"/>
              </a:ext>
            </a:extLst>
          </p:cNvPr>
          <p:cNvCxnSpPr>
            <a:cxnSpLocks/>
          </p:cNvCxnSpPr>
          <p:nvPr/>
        </p:nvCxnSpPr>
        <p:spPr>
          <a:xfrm>
            <a:off x="1114425" y="3565979"/>
            <a:ext cx="48481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8D581B8D-668A-427C-B4A5-C1F9646D5E54}"/>
              </a:ext>
            </a:extLst>
          </p:cNvPr>
          <p:cNvCxnSpPr>
            <a:cxnSpLocks/>
          </p:cNvCxnSpPr>
          <p:nvPr/>
        </p:nvCxnSpPr>
        <p:spPr>
          <a:xfrm>
            <a:off x="1114425" y="3924119"/>
            <a:ext cx="48481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E6EE2DBA-48F0-4A4C-A20F-5F17DE8050C0}"/>
              </a:ext>
            </a:extLst>
          </p:cNvPr>
          <p:cNvCxnSpPr>
            <a:cxnSpLocks/>
          </p:cNvCxnSpPr>
          <p:nvPr/>
        </p:nvCxnSpPr>
        <p:spPr>
          <a:xfrm>
            <a:off x="1114425" y="4291784"/>
            <a:ext cx="48481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9E638D2A-8B70-42C8-BF9F-84AA59D2BAB4}"/>
              </a:ext>
            </a:extLst>
          </p:cNvPr>
          <p:cNvCxnSpPr>
            <a:cxnSpLocks/>
          </p:cNvCxnSpPr>
          <p:nvPr/>
        </p:nvCxnSpPr>
        <p:spPr>
          <a:xfrm>
            <a:off x="1114425" y="4659449"/>
            <a:ext cx="48481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951F69F6-DEE3-4229-B0B4-8B6F26CEB86F}"/>
              </a:ext>
            </a:extLst>
          </p:cNvPr>
          <p:cNvCxnSpPr>
            <a:cxnSpLocks/>
          </p:cNvCxnSpPr>
          <p:nvPr/>
        </p:nvCxnSpPr>
        <p:spPr>
          <a:xfrm>
            <a:off x="1106805" y="5019494"/>
            <a:ext cx="485581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AC2CDCF-EB2B-4D2C-9BBC-9D6075F1C62C}"/>
              </a:ext>
            </a:extLst>
          </p:cNvPr>
          <p:cNvCxnSpPr>
            <a:cxnSpLocks/>
          </p:cNvCxnSpPr>
          <p:nvPr/>
        </p:nvCxnSpPr>
        <p:spPr>
          <a:xfrm>
            <a:off x="1106805" y="5387159"/>
            <a:ext cx="485581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B2B3329F-FE0B-45DB-8E3B-53EDEFCACEFD}"/>
              </a:ext>
            </a:extLst>
          </p:cNvPr>
          <p:cNvCxnSpPr>
            <a:cxnSpLocks/>
          </p:cNvCxnSpPr>
          <p:nvPr/>
        </p:nvCxnSpPr>
        <p:spPr>
          <a:xfrm>
            <a:off x="1106805" y="5760539"/>
            <a:ext cx="485581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0BC86E81-168E-432D-919D-643A31214150}"/>
              </a:ext>
            </a:extLst>
          </p:cNvPr>
          <p:cNvCxnSpPr>
            <a:cxnSpLocks/>
          </p:cNvCxnSpPr>
          <p:nvPr/>
        </p:nvCxnSpPr>
        <p:spPr>
          <a:xfrm>
            <a:off x="1106805" y="6137729"/>
            <a:ext cx="485581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82FD85CB-CB3A-4751-ABBD-4671EEE45FEB}"/>
              </a:ext>
            </a:extLst>
          </p:cNvPr>
          <p:cNvCxnSpPr>
            <a:cxnSpLocks/>
          </p:cNvCxnSpPr>
          <p:nvPr/>
        </p:nvCxnSpPr>
        <p:spPr>
          <a:xfrm>
            <a:off x="1106805" y="6486344"/>
            <a:ext cx="485581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B1E92162-3A7E-45A9-B7F3-B8E3548C4CF3}"/>
              </a:ext>
            </a:extLst>
          </p:cNvPr>
          <p:cNvCxnSpPr>
            <a:cxnSpLocks/>
          </p:cNvCxnSpPr>
          <p:nvPr/>
        </p:nvCxnSpPr>
        <p:spPr>
          <a:xfrm>
            <a:off x="1106805" y="6844484"/>
            <a:ext cx="485581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603E4512-4452-49EA-92A5-2A72F401C2FB}"/>
              </a:ext>
            </a:extLst>
          </p:cNvPr>
          <p:cNvCxnSpPr>
            <a:cxnSpLocks/>
          </p:cNvCxnSpPr>
          <p:nvPr/>
        </p:nvCxnSpPr>
        <p:spPr>
          <a:xfrm>
            <a:off x="1106805" y="7212149"/>
            <a:ext cx="485581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9CCBC9A-ECB2-4AD6-AB17-EAA0585792B0}"/>
              </a:ext>
            </a:extLst>
          </p:cNvPr>
          <p:cNvCxnSpPr>
            <a:cxnSpLocks/>
          </p:cNvCxnSpPr>
          <p:nvPr/>
        </p:nvCxnSpPr>
        <p:spPr>
          <a:xfrm>
            <a:off x="1099185" y="7572194"/>
            <a:ext cx="486343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9" name="タイトル 1">
            <a:extLst>
              <a:ext uri="{FF2B5EF4-FFF2-40B4-BE49-F238E27FC236}">
                <a16:creationId xmlns:a16="http://schemas.microsoft.com/office/drawing/2014/main" id="{0A6ED9EF-1040-41D9-8C80-3F856FDA2AFF}"/>
              </a:ext>
            </a:extLst>
          </p:cNvPr>
          <p:cNvSpPr txBox="1">
            <a:spLocks/>
          </p:cNvSpPr>
          <p:nvPr/>
        </p:nvSpPr>
        <p:spPr>
          <a:xfrm>
            <a:off x="3507217" y="8144212"/>
            <a:ext cx="2450319" cy="914393"/>
          </a:xfrm>
          <a:prstGeom prst="rect">
            <a:avLst/>
          </a:prstGeom>
          <a:ln>
            <a:solidFill>
              <a:schemeClr val="tx1"/>
            </a:solidFill>
          </a:ln>
        </p:spPr>
        <p:txBody>
          <a:bodyPr vert="horz" lIns="91440" tIns="45720" rIns="91440" bIns="45720" rtlCol="0" anchor="t" anchorCtr="0">
            <a:no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連絡先</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p:txBody>
      </p:sp>
      <p:cxnSp>
        <p:nvCxnSpPr>
          <p:cNvPr id="41" name="直線コネクタ 40">
            <a:extLst>
              <a:ext uri="{FF2B5EF4-FFF2-40B4-BE49-F238E27FC236}">
                <a16:creationId xmlns:a16="http://schemas.microsoft.com/office/drawing/2014/main" id="{BEA3DAD8-7C16-4412-827C-3DD96F92E513}"/>
              </a:ext>
            </a:extLst>
          </p:cNvPr>
          <p:cNvCxnSpPr>
            <a:cxnSpLocks/>
          </p:cNvCxnSpPr>
          <p:nvPr/>
        </p:nvCxnSpPr>
        <p:spPr>
          <a:xfrm>
            <a:off x="3900170" y="8616769"/>
            <a:ext cx="191033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8799CFC2-75A3-46D1-A5B0-4828EB94B5F2}"/>
              </a:ext>
            </a:extLst>
          </p:cNvPr>
          <p:cNvCxnSpPr>
            <a:cxnSpLocks/>
          </p:cNvCxnSpPr>
          <p:nvPr/>
        </p:nvCxnSpPr>
        <p:spPr>
          <a:xfrm>
            <a:off x="3900170" y="8891089"/>
            <a:ext cx="191033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5" name="タイトル 1">
            <a:extLst>
              <a:ext uri="{FF2B5EF4-FFF2-40B4-BE49-F238E27FC236}">
                <a16:creationId xmlns:a16="http://schemas.microsoft.com/office/drawing/2014/main" id="{5F55F8EE-ABCA-4455-B5A6-EDA9C07A3926}"/>
              </a:ext>
            </a:extLst>
          </p:cNvPr>
          <p:cNvSpPr txBox="1">
            <a:spLocks/>
          </p:cNvSpPr>
          <p:nvPr/>
        </p:nvSpPr>
        <p:spPr>
          <a:xfrm>
            <a:off x="1035957" y="3186211"/>
            <a:ext cx="4546146" cy="4677011"/>
          </a:xfrm>
          <a:prstGeom prst="rect">
            <a:avLst/>
          </a:prstGeom>
        </p:spPr>
        <p:txBody>
          <a:bodyPr vert="horz" lIns="91440" tIns="45720" rIns="91440" bIns="45720" rtlCol="0" anchor="t" anchorCtr="0">
            <a:normAutofit/>
          </a:bodyPr>
          <a:lstStyle>
            <a:lvl1pPr algn="l" defTabSz="631430" rtl="0" eaLnBrk="1" latinLnBrk="0" hangingPunct="1">
              <a:spcBef>
                <a:spcPct val="0"/>
              </a:spcBef>
              <a:buNone/>
              <a:defRPr kumimoji="1" sz="1933" kern="1200">
                <a:solidFill>
                  <a:schemeClr val="bg2">
                    <a:lumMod val="25000"/>
                  </a:schemeClr>
                </a:solidFill>
                <a:latin typeface="メイリオ" panose="020B0604030504040204" pitchFamily="50" charset="-128"/>
                <a:ea typeface="メイリオ" panose="020B0604030504040204" pitchFamily="50" charset="-128"/>
                <a:cs typeface="+mj-cs"/>
              </a:defRPr>
            </a:lvl1pPr>
          </a:lstStyle>
          <a:p>
            <a:pPr>
              <a:lnSpc>
                <a:spcPct val="200000"/>
              </a:lnSpc>
            </a:pP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 </a:t>
            </a:r>
          </a:p>
        </p:txBody>
      </p:sp>
    </p:spTree>
    <p:extLst>
      <p:ext uri="{BB962C8B-B14F-4D97-AF65-F5344CB8AC3E}">
        <p14:creationId xmlns:p14="http://schemas.microsoft.com/office/powerpoint/2010/main" val="3825585128"/>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5684347_TF10001108" id="{F156FCD0-0F9E-46D0-BAC4-26FFD8DC96B9}" vid="{4EC5F9E5-C659-44BD-8F4A-4AC33E55F06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へようこそ(2)</Template>
  <TotalTime>1011</TotalTime>
  <Words>812</Words>
  <Application>Microsoft Office PowerPoint</Application>
  <PresentationFormat>ユーザー設定</PresentationFormat>
  <Paragraphs>107</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HG丸ｺﾞｼｯｸM-PRO</vt:lpstr>
      <vt:lpstr>ＭＳ ゴシック</vt:lpstr>
      <vt:lpstr>UD デジタル 教科書体 NK-B</vt:lpstr>
      <vt:lpstr>メイリオ</vt:lpstr>
      <vt:lpstr>Arial</vt:lpstr>
      <vt:lpstr>Segoe UI</vt:lpstr>
      <vt:lpstr>WelcomeDoc</vt:lpstr>
      <vt:lpstr>富田地区スポーツクラブ代表各位</vt:lpstr>
      <vt:lpstr>企画の概要</vt:lpstr>
      <vt:lpstr>返信 及び 合意書</vt:lpstr>
      <vt:lpstr>クラブ紹介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へようこそ</dc:title>
  <dc:creator>w.kanamori</dc:creator>
  <cp:keywords/>
  <cp:lastModifiedBy>tomida syakyo</cp:lastModifiedBy>
  <cp:revision>115</cp:revision>
  <cp:lastPrinted>2022-02-07T04:55:31Z</cp:lastPrinted>
  <dcterms:created xsi:type="dcterms:W3CDTF">2018-03-27T04:46:05Z</dcterms:created>
  <dcterms:modified xsi:type="dcterms:W3CDTF">2022-02-07T05:00:58Z</dcterms:modified>
  <cp:version/>
</cp:coreProperties>
</file>